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1"/>
    <p:sldId id="257" r:id="rId22"/>
    <p:sldId id="258" r:id="rId23"/>
    <p:sldId id="259" r:id="rId24"/>
    <p:sldId id="260" r:id="rId25"/>
    <p:sldId id="261" r:id="rId26"/>
    <p:sldId id="262" r:id="rId27"/>
    <p:sldId id="263" r:id="rId28"/>
    <p:sldId id="264" r:id="rId29"/>
    <p:sldId id="265" r:id="rId30"/>
    <p:sldId id="266" r:id="rId31"/>
    <p:sldId id="267" r:id="rId32"/>
    <p:sldId id="268" r:id="rId33"/>
    <p:sldId id="269" r:id="rId34"/>
    <p:sldId id="270" r:id="rId35"/>
    <p:sldId id="271" r:id="rId36"/>
    <p:sldId id="272" r:id="rId37"/>
    <p:sldId id="273" r:id="rId38"/>
    <p:sldId id="274" r:id="rId39"/>
    <p:sldId id="275" r:id="rId40"/>
    <p:sldId id="276" r:id="rId41"/>
    <p:sldId id="277" r:id="rId42"/>
    <p:sldId id="278" r:id="rId43"/>
    <p:sldId id="279" r:id="rId4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Light" charset="1" panose="020B0306030504020204"/>
      <p:regular r:id="rId10"/>
    </p:embeddedFont>
    <p:embeddedFont>
      <p:font typeface="Open Sans Light Bold" charset="1" panose="020B0806030504020204"/>
      <p:regular r:id="rId11"/>
    </p:embeddedFont>
    <p:embeddedFont>
      <p:font typeface="Open Sans Light Italics" charset="1" panose="020B0306030504020204"/>
      <p:regular r:id="rId12"/>
    </p:embeddedFont>
    <p:embeddedFont>
      <p:font typeface="Open Sans Light Bold Italics" charset="1" panose="020B0806030504020204"/>
      <p:regular r:id="rId13"/>
    </p:embeddedFont>
    <p:embeddedFont>
      <p:font typeface="Apricots" charset="1" panose="00000000000000000000"/>
      <p:regular r:id="rId14"/>
    </p:embeddedFont>
    <p:embeddedFont>
      <p:font typeface="Roca One Black" charset="1" panose="00000A00000000000000"/>
      <p:regular r:id="rId15"/>
    </p:embeddedFont>
    <p:embeddedFont>
      <p:font typeface="Roca One Black Bold" charset="1" panose="00000A00000000000000"/>
      <p:regular r:id="rId16"/>
    </p:embeddedFont>
    <p:embeddedFont>
      <p:font typeface="Roca One Black Italics" charset="1" panose="00000A00000000000000"/>
      <p:regular r:id="rId17"/>
    </p:embeddedFont>
    <p:embeddedFont>
      <p:font typeface="Roca One Black Bold Italics" charset="1" panose="00000A00000000000000"/>
      <p:regular r:id="rId18"/>
    </p:embeddedFont>
    <p:embeddedFont>
      <p:font typeface="Rajdhani Medium" charset="1" panose="02000000000000000000"/>
      <p:regular r:id="rId19"/>
    </p:embeddedFont>
    <p:embeddedFont>
      <p:font typeface="Rajdhani Medium Bold" charset="1" panose="020000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slides/slide1.xml" Type="http://schemas.openxmlformats.org/officeDocument/2006/relationships/slide"/><Relationship Id="rId22" Target="slides/slide2.xml" Type="http://schemas.openxmlformats.org/officeDocument/2006/relationships/slide"/><Relationship Id="rId23" Target="slides/slide3.xml" Type="http://schemas.openxmlformats.org/officeDocument/2006/relationships/slide"/><Relationship Id="rId24" Target="slides/slide4.xml" Type="http://schemas.openxmlformats.org/officeDocument/2006/relationships/slide"/><Relationship Id="rId25" Target="slides/slide5.xml" Type="http://schemas.openxmlformats.org/officeDocument/2006/relationships/slide"/><Relationship Id="rId26" Target="slides/slide6.xml" Type="http://schemas.openxmlformats.org/officeDocument/2006/relationships/slide"/><Relationship Id="rId27" Target="slides/slide7.xml" Type="http://schemas.openxmlformats.org/officeDocument/2006/relationships/slide"/><Relationship Id="rId28" Target="slides/slide8.xml" Type="http://schemas.openxmlformats.org/officeDocument/2006/relationships/slide"/><Relationship Id="rId29" Target="slides/slide9.xml" Type="http://schemas.openxmlformats.org/officeDocument/2006/relationships/slide"/><Relationship Id="rId3" Target="viewProps.xml" Type="http://schemas.openxmlformats.org/officeDocument/2006/relationships/viewProps"/><Relationship Id="rId30" Target="slides/slide10.xml" Type="http://schemas.openxmlformats.org/officeDocument/2006/relationships/slide"/><Relationship Id="rId31" Target="slides/slide11.xml" Type="http://schemas.openxmlformats.org/officeDocument/2006/relationships/slide"/><Relationship Id="rId32" Target="slides/slide12.xml" Type="http://schemas.openxmlformats.org/officeDocument/2006/relationships/slide"/><Relationship Id="rId33" Target="slides/slide13.xml" Type="http://schemas.openxmlformats.org/officeDocument/2006/relationships/slide"/><Relationship Id="rId34" Target="slides/slide14.xml" Type="http://schemas.openxmlformats.org/officeDocument/2006/relationships/slide"/><Relationship Id="rId35" Target="slides/slide15.xml" Type="http://schemas.openxmlformats.org/officeDocument/2006/relationships/slide"/><Relationship Id="rId36" Target="slides/slide16.xml" Type="http://schemas.openxmlformats.org/officeDocument/2006/relationships/slide"/><Relationship Id="rId37" Target="slides/slide17.xml" Type="http://schemas.openxmlformats.org/officeDocument/2006/relationships/slide"/><Relationship Id="rId38" Target="slides/slide18.xml" Type="http://schemas.openxmlformats.org/officeDocument/2006/relationships/slide"/><Relationship Id="rId39" Target="slides/slide19.xml" Type="http://schemas.openxmlformats.org/officeDocument/2006/relationships/slide"/><Relationship Id="rId4" Target="theme/theme1.xml" Type="http://schemas.openxmlformats.org/officeDocument/2006/relationships/theme"/><Relationship Id="rId40" Target="slides/slide20.xml" Type="http://schemas.openxmlformats.org/officeDocument/2006/relationships/slide"/><Relationship Id="rId41" Target="slides/slide21.xml" Type="http://schemas.openxmlformats.org/officeDocument/2006/relationships/slide"/><Relationship Id="rId42" Target="slides/slide22.xml" Type="http://schemas.openxmlformats.org/officeDocument/2006/relationships/slide"/><Relationship Id="rId43" Target="slides/slide23.xml" Type="http://schemas.openxmlformats.org/officeDocument/2006/relationships/slide"/><Relationship Id="rId44" Target="slides/slide2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svg>
</file>

<file path=ppt/media/image15.jpe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jpeg>
</file>

<file path=ppt/media/image25.png>
</file>

<file path=ppt/media/image26.svg>
</file>

<file path=ppt/media/image27.png>
</file>

<file path=ppt/media/image28.svg>
</file>

<file path=ppt/media/image29.jpeg>
</file>

<file path=ppt/media/image3.png>
</file>

<file path=ppt/media/image30.jpeg>
</file>

<file path=ppt/media/image31.png>
</file>

<file path=ppt/media/image32.svg>
</file>

<file path=ppt/media/image33.png>
</file>

<file path=ppt/media/image34.svg>
</file>

<file path=ppt/media/image35.png>
</file>

<file path=ppt/media/image36.svg>
</file>

<file path=ppt/media/image37.jpeg>
</file>

<file path=ppt/media/image38.png>
</file>

<file path=ppt/media/image39.svg>
</file>

<file path=ppt/media/image4.svg>
</file>

<file path=ppt/media/image40.png>
</file>

<file path=ppt/media/image41.jpeg>
</file>

<file path=ppt/media/image42.jpeg>
</file>

<file path=ppt/media/image43.jpeg>
</file>

<file path=ppt/media/image44.jpeg>
</file>

<file path=ppt/media/image45.png>
</file>

<file path=ppt/media/image46.svg>
</file>

<file path=ppt/media/image47.png>
</file>

<file path=ppt/media/image48.svg>
</file>

<file path=ppt/media/image49.png>
</file>

<file path=ppt/media/image5.png>
</file>

<file path=ppt/media/image50.svg>
</file>

<file path=ppt/media/image51.jpeg>
</file>

<file path=ppt/media/image52.png>
</file>

<file path=ppt/media/image53.svg>
</file>

<file path=ppt/media/image54.jpeg>
</file>

<file path=ppt/media/image55.jpeg>
</file>

<file path=ppt/media/image56.jpeg>
</file>

<file path=ppt/media/image57.jpeg>
</file>

<file path=ppt/media/image58.jpeg>
</file>

<file path=ppt/media/image59.png>
</file>

<file path=ppt/media/image6.sv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png>
</file>

<file path=ppt/media/image74.svg>
</file>

<file path=ppt/media/image75.png>
</file>

<file path=ppt/media/image76.sv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7.jpeg" Type="http://schemas.openxmlformats.org/officeDocument/2006/relationships/image"/><Relationship Id="rId5" Target="../media/image25.png" Type="http://schemas.openxmlformats.org/officeDocument/2006/relationships/image"/><Relationship Id="rId6" Target="../media/image26.svg" Type="http://schemas.openxmlformats.org/officeDocument/2006/relationships/image"/><Relationship Id="rId7" Target="../media/image38.png" Type="http://schemas.openxmlformats.org/officeDocument/2006/relationships/image"/><Relationship Id="rId8" Target="../media/image39.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0.pn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1.jpe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25.png" Type="http://schemas.openxmlformats.org/officeDocument/2006/relationships/image"/><Relationship Id="rId8" Target="../media/image26.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2.jpeg" Type="http://schemas.openxmlformats.org/officeDocument/2006/relationships/image"/><Relationship Id="rId5" Target="../media/image43.jpeg" Type="http://schemas.openxmlformats.org/officeDocument/2006/relationships/image"/><Relationship Id="rId6" Target="../media/image44.jpe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5.png" Type="http://schemas.openxmlformats.org/officeDocument/2006/relationships/image"/><Relationship Id="rId5" Target="../media/image46.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7.png" Type="http://schemas.openxmlformats.org/officeDocument/2006/relationships/image"/><Relationship Id="rId5" Target="../media/image48.svg" Type="http://schemas.openxmlformats.org/officeDocument/2006/relationships/image"/><Relationship Id="rId6" Target="../media/image49.png" Type="http://schemas.openxmlformats.org/officeDocument/2006/relationships/image"/><Relationship Id="rId7" Target="../media/image50.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1.jpeg" Type="http://schemas.openxmlformats.org/officeDocument/2006/relationships/image"/><Relationship Id="rId5" Target="../media/image25.png" Type="http://schemas.openxmlformats.org/officeDocument/2006/relationships/image"/><Relationship Id="rId6" Target="../media/image26.svg" Type="http://schemas.openxmlformats.org/officeDocument/2006/relationships/image"/><Relationship Id="rId7" Target="../media/image52.png" Type="http://schemas.openxmlformats.org/officeDocument/2006/relationships/image"/><Relationship Id="rId8" Target="../media/image53.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4.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5.jpeg" Type="http://schemas.openxmlformats.org/officeDocument/2006/relationships/image"/><Relationship Id="rId5" Target="../media/image56.jpeg" Type="http://schemas.openxmlformats.org/officeDocument/2006/relationships/image"/><Relationship Id="rId6" Target="../media/image57.jpeg" Type="http://schemas.openxmlformats.org/officeDocument/2006/relationships/image"/><Relationship Id="rId7" Target="../media/image58.jpe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9.png" Type="http://schemas.openxmlformats.org/officeDocument/2006/relationships/image"/><Relationship Id="rId3" Target="../media/image60.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61.png" Type="http://schemas.openxmlformats.org/officeDocument/2006/relationships/image"/><Relationship Id="rId7" Target="../media/image6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3.png" Type="http://schemas.openxmlformats.org/officeDocument/2006/relationships/image"/><Relationship Id="rId5" Target="../media/image64.svg" Type="http://schemas.openxmlformats.org/officeDocument/2006/relationships/image"/><Relationship Id="rId6" Target="../media/image65.png" Type="http://schemas.openxmlformats.org/officeDocument/2006/relationships/image"/><Relationship Id="rId7" Target="../media/image66.sv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7.png" Type="http://schemas.openxmlformats.org/officeDocument/2006/relationships/image"/><Relationship Id="rId5" Target="../media/image68.sv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9.png" Type="http://schemas.openxmlformats.org/officeDocument/2006/relationships/image"/><Relationship Id="rId5" Target="../media/image70.sv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1.png" Type="http://schemas.openxmlformats.org/officeDocument/2006/relationships/image"/><Relationship Id="rId5" Target="../media/image72.sv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6.png" Type="http://schemas.openxmlformats.org/officeDocument/2006/relationships/image"/><Relationship Id="rId11" Target="../media/image17.svg" Type="http://schemas.openxmlformats.org/officeDocument/2006/relationships/image"/><Relationship Id="rId12" Target="../media/image18.png" Type="http://schemas.openxmlformats.org/officeDocument/2006/relationships/image"/><Relationship Id="rId13" Target="../media/image19.svg" Type="http://schemas.openxmlformats.org/officeDocument/2006/relationships/image"/><Relationship Id="rId14" Target="../media/image20.png" Type="http://schemas.openxmlformats.org/officeDocument/2006/relationships/image"/><Relationship Id="rId15" Target="../media/image21.svg" Type="http://schemas.openxmlformats.org/officeDocument/2006/relationships/image"/><Relationship Id="rId16" Target="../media/image22.png" Type="http://schemas.openxmlformats.org/officeDocument/2006/relationships/image"/><Relationship Id="rId17" Target="../media/image23.svg" Type="http://schemas.openxmlformats.org/officeDocument/2006/relationships/image"/><Relationship Id="rId18" Target="../media/image27.png" Type="http://schemas.openxmlformats.org/officeDocument/2006/relationships/image"/><Relationship Id="rId19" Target="../media/image28.svg" Type="http://schemas.openxmlformats.org/officeDocument/2006/relationships/image"/><Relationship Id="rId2" Target="../media/image3.png" Type="http://schemas.openxmlformats.org/officeDocument/2006/relationships/image"/><Relationship Id="rId20" Target="../media/image31.png" Type="http://schemas.openxmlformats.org/officeDocument/2006/relationships/image"/><Relationship Id="rId21" Target="../media/image32.svg" Type="http://schemas.openxmlformats.org/officeDocument/2006/relationships/image"/><Relationship Id="rId22" Target="../media/image35.png" Type="http://schemas.openxmlformats.org/officeDocument/2006/relationships/image"/><Relationship Id="rId23" Target="../media/image36.svg" Type="http://schemas.openxmlformats.org/officeDocument/2006/relationships/image"/><Relationship Id="rId24" Target="../media/image73.png" Type="http://schemas.openxmlformats.org/officeDocument/2006/relationships/image"/><Relationship Id="rId25" Target="../media/image74.svg" Type="http://schemas.openxmlformats.org/officeDocument/2006/relationships/image"/><Relationship Id="rId26" Target="../media/image45.png" Type="http://schemas.openxmlformats.org/officeDocument/2006/relationships/image"/><Relationship Id="rId27" Target="../media/image46.svg" Type="http://schemas.openxmlformats.org/officeDocument/2006/relationships/image"/><Relationship Id="rId28" Target="../media/image63.png" Type="http://schemas.openxmlformats.org/officeDocument/2006/relationships/image"/><Relationship Id="rId29" Target="../media/image64.svg" Type="http://schemas.openxmlformats.org/officeDocument/2006/relationships/image"/><Relationship Id="rId3" Target="../media/image4.svg" Type="http://schemas.openxmlformats.org/officeDocument/2006/relationships/image"/><Relationship Id="rId30" Target="../media/image65.png" Type="http://schemas.openxmlformats.org/officeDocument/2006/relationships/image"/><Relationship Id="rId31" Target="../media/image66.svg" Type="http://schemas.openxmlformats.org/officeDocument/2006/relationships/image"/><Relationship Id="rId32" Target="../media/image67.png" Type="http://schemas.openxmlformats.org/officeDocument/2006/relationships/image"/><Relationship Id="rId33" Target="../media/image68.svg" Type="http://schemas.openxmlformats.org/officeDocument/2006/relationships/image"/><Relationship Id="rId34" Target="../media/image75.png" Type="http://schemas.openxmlformats.org/officeDocument/2006/relationships/image"/><Relationship Id="rId35" Target="../media/image7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5.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11" Target="../media/image23.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 Id="rId6" Target="../media/image18.png" Type="http://schemas.openxmlformats.org/officeDocument/2006/relationships/image"/><Relationship Id="rId7" Target="../media/image19.svg" Type="http://schemas.openxmlformats.org/officeDocument/2006/relationships/image"/><Relationship Id="rId8" Target="../media/image20.png" Type="http://schemas.openxmlformats.org/officeDocument/2006/relationships/image"/><Relationship Id="rId9" Target="../media/image21.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24.jpeg" Type="http://schemas.openxmlformats.org/officeDocument/2006/relationships/image"/><Relationship Id="rId5" Target="../media/image25.png" Type="http://schemas.openxmlformats.org/officeDocument/2006/relationships/image"/><Relationship Id="rId6" Target="../media/image26.svg" Type="http://schemas.openxmlformats.org/officeDocument/2006/relationships/image"/><Relationship Id="rId7" Target="../media/image27.png" Type="http://schemas.openxmlformats.org/officeDocument/2006/relationships/image"/><Relationship Id="rId8" Target="../media/image28.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29.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0.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11" Target="../media/image21.svg" Type="http://schemas.openxmlformats.org/officeDocument/2006/relationships/image"/><Relationship Id="rId12" Target="../media/image5.png" Type="http://schemas.openxmlformats.org/officeDocument/2006/relationships/image"/><Relationship Id="rId13" Target="../media/image6.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1.png" Type="http://schemas.openxmlformats.org/officeDocument/2006/relationships/image"/><Relationship Id="rId5" Target="../media/image32.svg" Type="http://schemas.openxmlformats.org/officeDocument/2006/relationships/image"/><Relationship Id="rId6" Target="../media/image33.png" Type="http://schemas.openxmlformats.org/officeDocument/2006/relationships/image"/><Relationship Id="rId7" Target="../media/image34.svg" Type="http://schemas.openxmlformats.org/officeDocument/2006/relationships/image"/><Relationship Id="rId8" Target="../media/image35.png" Type="http://schemas.openxmlformats.org/officeDocument/2006/relationships/image"/><Relationship Id="rId9" Target="../media/image3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2157286" y="1414454"/>
            <a:ext cx="13973428" cy="7458092"/>
            <a:chOff x="0" y="0"/>
            <a:chExt cx="4726814" cy="2522861"/>
          </a:xfrm>
        </p:grpSpPr>
        <p:sp>
          <p:nvSpPr>
            <p:cNvPr name="Freeform 4" id="4"/>
            <p:cNvSpPr/>
            <p:nvPr/>
          </p:nvSpPr>
          <p:spPr>
            <a:xfrm flipH="false" flipV="false" rot="0">
              <a:off x="0" y="0"/>
              <a:ext cx="4726814" cy="2522861"/>
            </a:xfrm>
            <a:custGeom>
              <a:avLst/>
              <a:gdLst/>
              <a:ahLst/>
              <a:cxnLst/>
              <a:rect r="r" b="b" t="t" l="l"/>
              <a:pathLst>
                <a:path h="2522861" w="4726814">
                  <a:moveTo>
                    <a:pt x="4602354" y="2522861"/>
                  </a:moveTo>
                  <a:lnTo>
                    <a:pt x="124460" y="2522861"/>
                  </a:lnTo>
                  <a:cubicBezTo>
                    <a:pt x="55880" y="2522861"/>
                    <a:pt x="0" y="2466981"/>
                    <a:pt x="0" y="2398401"/>
                  </a:cubicBezTo>
                  <a:lnTo>
                    <a:pt x="0" y="124460"/>
                  </a:lnTo>
                  <a:cubicBezTo>
                    <a:pt x="0" y="55880"/>
                    <a:pt x="55880" y="0"/>
                    <a:pt x="124460" y="0"/>
                  </a:cubicBezTo>
                  <a:lnTo>
                    <a:pt x="4602354" y="0"/>
                  </a:lnTo>
                  <a:cubicBezTo>
                    <a:pt x="4670934" y="0"/>
                    <a:pt x="4726814" y="55880"/>
                    <a:pt x="4726814" y="124460"/>
                  </a:cubicBezTo>
                  <a:lnTo>
                    <a:pt x="4726814" y="2398401"/>
                  </a:lnTo>
                  <a:cubicBezTo>
                    <a:pt x="4726814" y="2466981"/>
                    <a:pt x="4670934" y="2522861"/>
                    <a:pt x="4602354" y="2522861"/>
                  </a:cubicBezTo>
                  <a:close/>
                </a:path>
              </a:pathLst>
            </a:custGeom>
            <a:solidFill>
              <a:srgbClr val="F5F3E5"/>
            </a:solidFill>
          </p:spPr>
        </p:sp>
      </p:grpSp>
      <p:sp>
        <p:nvSpPr>
          <p:cNvPr name="TextBox 5" id="5"/>
          <p:cNvSpPr txBox="true"/>
          <p:nvPr/>
        </p:nvSpPr>
        <p:spPr>
          <a:xfrm rot="0">
            <a:off x="2764716" y="3136997"/>
            <a:ext cx="12758567" cy="3759199"/>
          </a:xfrm>
          <a:prstGeom prst="rect">
            <a:avLst/>
          </a:prstGeom>
        </p:spPr>
        <p:txBody>
          <a:bodyPr anchor="t" rtlCol="false" tIns="0" lIns="0" bIns="0" rIns="0">
            <a:spAutoFit/>
          </a:bodyPr>
          <a:lstStyle/>
          <a:p>
            <a:pPr algn="ctr">
              <a:lnSpc>
                <a:spcPts val="14499"/>
              </a:lnSpc>
            </a:pPr>
            <a:r>
              <a:rPr lang="en-US" sz="14499">
                <a:solidFill>
                  <a:srgbClr val="000000"/>
                </a:solidFill>
                <a:latin typeface="Roca One Black"/>
              </a:rPr>
              <a:t>Retail Shoes Brand</a:t>
            </a:r>
          </a:p>
        </p:txBody>
      </p:sp>
      <p:sp>
        <p:nvSpPr>
          <p:cNvPr name="Freeform 6" id="6"/>
          <p:cNvSpPr/>
          <p:nvPr/>
        </p:nvSpPr>
        <p:spPr>
          <a:xfrm flipH="false" flipV="false" rot="0">
            <a:off x="10301973" y="4873722"/>
            <a:ext cx="7986027" cy="5372418"/>
          </a:xfrm>
          <a:custGeom>
            <a:avLst/>
            <a:gdLst/>
            <a:ahLst/>
            <a:cxnLst/>
            <a:rect r="r" b="b" t="t" l="l"/>
            <a:pathLst>
              <a:path h="5372418" w="7986027">
                <a:moveTo>
                  <a:pt x="0" y="0"/>
                </a:moveTo>
                <a:lnTo>
                  <a:pt x="7986027" y="0"/>
                </a:lnTo>
                <a:lnTo>
                  <a:pt x="7986027" y="5372418"/>
                </a:lnTo>
                <a:lnTo>
                  <a:pt x="0" y="537241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4471347" y="2063334"/>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true" flipV="false" rot="0">
            <a:off x="2524969" y="2063334"/>
            <a:ext cx="1291684" cy="1291684"/>
          </a:xfrm>
          <a:custGeom>
            <a:avLst/>
            <a:gdLst/>
            <a:ahLst/>
            <a:cxnLst/>
            <a:rect r="r" b="b" t="t" l="l"/>
            <a:pathLst>
              <a:path h="1291684" w="1291684">
                <a:moveTo>
                  <a:pt x="1291684" y="0"/>
                </a:moveTo>
                <a:lnTo>
                  <a:pt x="0" y="0"/>
                </a:lnTo>
                <a:lnTo>
                  <a:pt x="0" y="1291684"/>
                </a:lnTo>
                <a:lnTo>
                  <a:pt x="1291684" y="1291684"/>
                </a:lnTo>
                <a:lnTo>
                  <a:pt x="1291684"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true" flipV="false" rot="0">
            <a:off x="502334" y="4291244"/>
            <a:ext cx="5686741" cy="5749462"/>
          </a:xfrm>
          <a:custGeom>
            <a:avLst/>
            <a:gdLst/>
            <a:ahLst/>
            <a:cxnLst/>
            <a:rect r="r" b="b" t="t" l="l"/>
            <a:pathLst>
              <a:path h="5749462" w="5686741">
                <a:moveTo>
                  <a:pt x="5686741" y="0"/>
                </a:moveTo>
                <a:lnTo>
                  <a:pt x="0" y="0"/>
                </a:lnTo>
                <a:lnTo>
                  <a:pt x="0" y="5749462"/>
                </a:lnTo>
                <a:lnTo>
                  <a:pt x="5686741" y="5749462"/>
                </a:lnTo>
                <a:lnTo>
                  <a:pt x="5686741"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0" id="10"/>
          <p:cNvSpPr txBox="true"/>
          <p:nvPr/>
        </p:nvSpPr>
        <p:spPr>
          <a:xfrm rot="0">
            <a:off x="7411975" y="6930250"/>
            <a:ext cx="3556174" cy="542274"/>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Company Profile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4270522" y="2490515"/>
            <a:ext cx="13428276" cy="5305970"/>
            <a:chOff x="0" y="0"/>
            <a:chExt cx="23735590" cy="9378741"/>
          </a:xfrm>
        </p:grpSpPr>
        <p:sp>
          <p:nvSpPr>
            <p:cNvPr name="Freeform 4" id="4"/>
            <p:cNvSpPr/>
            <p:nvPr/>
          </p:nvSpPr>
          <p:spPr>
            <a:xfrm flipH="false" flipV="false" rot="0">
              <a:off x="-9098" y="-6509"/>
              <a:ext cx="23749920" cy="9410794"/>
            </a:xfrm>
            <a:custGeom>
              <a:avLst/>
              <a:gdLst/>
              <a:ahLst/>
              <a:cxnLst/>
              <a:rect r="r" b="b" t="t" l="l"/>
              <a:pathLst>
                <a:path h="9410794" w="23749920">
                  <a:moveTo>
                    <a:pt x="63030" y="8817241"/>
                  </a:moveTo>
                  <a:cubicBezTo>
                    <a:pt x="63030" y="8817241"/>
                    <a:pt x="0" y="8570677"/>
                    <a:pt x="10218" y="1214762"/>
                  </a:cubicBezTo>
                  <a:cubicBezTo>
                    <a:pt x="18651" y="990971"/>
                    <a:pt x="65033" y="645332"/>
                    <a:pt x="65033" y="645332"/>
                  </a:cubicBezTo>
                  <a:cubicBezTo>
                    <a:pt x="82233" y="502466"/>
                    <a:pt x="56685" y="337866"/>
                    <a:pt x="181385" y="223925"/>
                  </a:cubicBezTo>
                  <a:cubicBezTo>
                    <a:pt x="346794" y="72788"/>
                    <a:pt x="621643" y="0"/>
                    <a:pt x="22856848" y="6965"/>
                  </a:cubicBezTo>
                  <a:lnTo>
                    <a:pt x="22856849" y="6965"/>
                  </a:lnTo>
                  <a:cubicBezTo>
                    <a:pt x="23073596" y="16819"/>
                    <a:pt x="23277912" y="36481"/>
                    <a:pt x="23412099" y="101690"/>
                  </a:cubicBezTo>
                  <a:cubicBezTo>
                    <a:pt x="23668145" y="226120"/>
                    <a:pt x="23749920" y="459160"/>
                    <a:pt x="23744432" y="704684"/>
                  </a:cubicBezTo>
                  <a:cubicBezTo>
                    <a:pt x="23744432" y="704684"/>
                    <a:pt x="23701145" y="1013073"/>
                    <a:pt x="23708579" y="1248607"/>
                  </a:cubicBezTo>
                  <a:cubicBezTo>
                    <a:pt x="23715702" y="8559043"/>
                    <a:pt x="23722858" y="8754646"/>
                    <a:pt x="23722858" y="8754646"/>
                  </a:cubicBezTo>
                  <a:cubicBezTo>
                    <a:pt x="23706177" y="8970377"/>
                    <a:pt x="23591533" y="9180989"/>
                    <a:pt x="23394663" y="9292614"/>
                  </a:cubicBezTo>
                  <a:cubicBezTo>
                    <a:pt x="23244312" y="9377863"/>
                    <a:pt x="23046281" y="9392960"/>
                    <a:pt x="18342007" y="9382218"/>
                  </a:cubicBezTo>
                  <a:lnTo>
                    <a:pt x="18341725" y="9382218"/>
                  </a:lnTo>
                  <a:cubicBezTo>
                    <a:pt x="645952" y="9376942"/>
                    <a:pt x="384604" y="9410795"/>
                    <a:pt x="254278" y="9301637"/>
                  </a:cubicBezTo>
                  <a:cubicBezTo>
                    <a:pt x="145767" y="9210752"/>
                    <a:pt x="81795" y="9017440"/>
                    <a:pt x="63030" y="8817241"/>
                  </a:cubicBezTo>
                  <a:close/>
                </a:path>
              </a:pathLst>
            </a:custGeom>
            <a:solidFill>
              <a:srgbClr val="F7BF3E"/>
            </a:solidFill>
          </p:spPr>
        </p:sp>
      </p:grpSp>
      <p:grpSp>
        <p:nvGrpSpPr>
          <p:cNvPr name="Group 5" id="5"/>
          <p:cNvGrpSpPr>
            <a:grpSpLocks noChangeAspect="true"/>
          </p:cNvGrpSpPr>
          <p:nvPr/>
        </p:nvGrpSpPr>
        <p:grpSpPr>
          <a:xfrm rot="0">
            <a:off x="366395" y="1165791"/>
            <a:ext cx="8394423" cy="8393466"/>
            <a:chOff x="0" y="0"/>
            <a:chExt cx="6350013" cy="6349289"/>
          </a:xfrm>
        </p:grpSpPr>
        <p:sp>
          <p:nvSpPr>
            <p:cNvPr name="Freeform 6" id="6"/>
            <p:cNvSpPr/>
            <p:nvPr/>
          </p:nvSpPr>
          <p:spPr>
            <a:xfrm flipH="false" flipV="false" rot="0">
              <a:off x="-95250" y="-95136"/>
              <a:ext cx="6540525" cy="6539573"/>
            </a:xfrm>
            <a:custGeom>
              <a:avLst/>
              <a:gdLst/>
              <a:ahLst/>
              <a:cxnLst/>
              <a:rect r="r" b="b" t="t" l="l"/>
              <a:pathLst>
                <a:path h="6539573" w="6540525">
                  <a:moveTo>
                    <a:pt x="5684545" y="1101865"/>
                  </a:moveTo>
                  <a:cubicBezTo>
                    <a:pt x="5560364" y="886829"/>
                    <a:pt x="5335181" y="766521"/>
                    <a:pt x="5103533" y="766356"/>
                  </a:cubicBezTo>
                  <a:lnTo>
                    <a:pt x="5103571" y="766318"/>
                  </a:lnTo>
                  <a:cubicBezTo>
                    <a:pt x="4871923" y="766115"/>
                    <a:pt x="4646701" y="645821"/>
                    <a:pt x="4522559" y="430810"/>
                  </a:cubicBezTo>
                  <a:cubicBezTo>
                    <a:pt x="4337317" y="109919"/>
                    <a:pt x="3927030" y="0"/>
                    <a:pt x="3606140" y="185281"/>
                  </a:cubicBezTo>
                  <a:lnTo>
                    <a:pt x="3606089" y="185319"/>
                  </a:lnTo>
                  <a:lnTo>
                    <a:pt x="3606089" y="185115"/>
                  </a:lnTo>
                  <a:cubicBezTo>
                    <a:pt x="3406788" y="299936"/>
                    <a:pt x="3153854" y="309029"/>
                    <a:pt x="2939771" y="187630"/>
                  </a:cubicBezTo>
                  <a:cubicBezTo>
                    <a:pt x="2836743" y="126902"/>
                    <a:pt x="2719296" y="94958"/>
                    <a:pt x="2599703" y="95136"/>
                  </a:cubicBezTo>
                  <a:cubicBezTo>
                    <a:pt x="2351405" y="95136"/>
                    <a:pt x="2134641" y="230048"/>
                    <a:pt x="2018614" y="430568"/>
                  </a:cubicBezTo>
                  <a:lnTo>
                    <a:pt x="2018614" y="430530"/>
                  </a:lnTo>
                  <a:cubicBezTo>
                    <a:pt x="1902625" y="631012"/>
                    <a:pt x="1685811" y="765925"/>
                    <a:pt x="1437551" y="765925"/>
                  </a:cubicBezTo>
                  <a:cubicBezTo>
                    <a:pt x="1067029" y="765925"/>
                    <a:pt x="766686" y="1066267"/>
                    <a:pt x="766686" y="1436789"/>
                  </a:cubicBezTo>
                  <a:lnTo>
                    <a:pt x="766686" y="1436866"/>
                  </a:lnTo>
                  <a:lnTo>
                    <a:pt x="766483" y="1436789"/>
                  </a:lnTo>
                  <a:cubicBezTo>
                    <a:pt x="766280" y="1666672"/>
                    <a:pt x="647802" y="1890154"/>
                    <a:pt x="435902" y="2014906"/>
                  </a:cubicBezTo>
                  <a:cubicBezTo>
                    <a:pt x="331646" y="2073744"/>
                    <a:pt x="245134" y="2159541"/>
                    <a:pt x="185433" y="2263305"/>
                  </a:cubicBezTo>
                  <a:cubicBezTo>
                    <a:pt x="61277" y="2478367"/>
                    <a:pt x="69723" y="2733523"/>
                    <a:pt x="185395" y="2934246"/>
                  </a:cubicBezTo>
                  <a:lnTo>
                    <a:pt x="185357" y="2934246"/>
                  </a:lnTo>
                  <a:cubicBezTo>
                    <a:pt x="300939" y="3134932"/>
                    <a:pt x="309385" y="3390113"/>
                    <a:pt x="185230" y="3605149"/>
                  </a:cubicBezTo>
                  <a:cubicBezTo>
                    <a:pt x="0" y="3926002"/>
                    <a:pt x="109906" y="4336288"/>
                    <a:pt x="430797" y="4521569"/>
                  </a:cubicBezTo>
                  <a:lnTo>
                    <a:pt x="430835" y="4521607"/>
                  </a:lnTo>
                  <a:lnTo>
                    <a:pt x="430708" y="4521695"/>
                  </a:lnTo>
                  <a:cubicBezTo>
                    <a:pt x="631228" y="4637634"/>
                    <a:pt x="766077" y="4854448"/>
                    <a:pt x="766077" y="5102746"/>
                  </a:cubicBezTo>
                  <a:cubicBezTo>
                    <a:pt x="766077" y="5473268"/>
                    <a:pt x="1066419" y="5773611"/>
                    <a:pt x="1436929" y="5773611"/>
                  </a:cubicBezTo>
                  <a:cubicBezTo>
                    <a:pt x="1685239" y="5773611"/>
                    <a:pt x="1901965" y="5908497"/>
                    <a:pt x="2018030" y="6109018"/>
                  </a:cubicBezTo>
                  <a:cubicBezTo>
                    <a:pt x="2134019" y="6309449"/>
                    <a:pt x="2350821" y="6444425"/>
                    <a:pt x="2599093" y="6444425"/>
                  </a:cubicBezTo>
                  <a:cubicBezTo>
                    <a:pt x="2718685" y="6444579"/>
                    <a:pt x="2836127" y="6412633"/>
                    <a:pt x="2939161" y="6351918"/>
                  </a:cubicBezTo>
                  <a:cubicBezTo>
                    <a:pt x="3153194" y="6230544"/>
                    <a:pt x="3406191" y="6239637"/>
                    <a:pt x="3605479" y="6354496"/>
                  </a:cubicBezTo>
                  <a:lnTo>
                    <a:pt x="3605479" y="6354255"/>
                  </a:lnTo>
                  <a:lnTo>
                    <a:pt x="3605517" y="6354331"/>
                  </a:lnTo>
                  <a:cubicBezTo>
                    <a:pt x="3926408" y="6539573"/>
                    <a:pt x="4336694" y="6429617"/>
                    <a:pt x="4521987" y="6108764"/>
                  </a:cubicBezTo>
                  <a:cubicBezTo>
                    <a:pt x="4646130" y="5893766"/>
                    <a:pt x="4871314" y="5773446"/>
                    <a:pt x="5102961" y="5773281"/>
                  </a:cubicBezTo>
                  <a:lnTo>
                    <a:pt x="5102911" y="5773192"/>
                  </a:lnTo>
                  <a:cubicBezTo>
                    <a:pt x="5334558" y="5773027"/>
                    <a:pt x="5559780" y="5652707"/>
                    <a:pt x="5683885" y="5437709"/>
                  </a:cubicBezTo>
                  <a:cubicBezTo>
                    <a:pt x="5745010" y="5331855"/>
                    <a:pt x="5774017" y="5216234"/>
                    <a:pt x="5773890" y="5102213"/>
                  </a:cubicBezTo>
                  <a:lnTo>
                    <a:pt x="5773979" y="5102290"/>
                  </a:lnTo>
                  <a:cubicBezTo>
                    <a:pt x="5774182" y="4878846"/>
                    <a:pt x="5886145" y="4661358"/>
                    <a:pt x="6087059" y="4534828"/>
                  </a:cubicBezTo>
                  <a:cubicBezTo>
                    <a:pt x="6195364" y="4477881"/>
                    <a:pt x="6289357" y="4390620"/>
                    <a:pt x="6355029" y="4276866"/>
                  </a:cubicBezTo>
                  <a:cubicBezTo>
                    <a:pt x="6479222" y="4061753"/>
                    <a:pt x="6470777" y="3806572"/>
                    <a:pt x="6355118" y="3605886"/>
                  </a:cubicBezTo>
                  <a:lnTo>
                    <a:pt x="6355156" y="3605886"/>
                  </a:lnTo>
                  <a:cubicBezTo>
                    <a:pt x="6239535" y="3405201"/>
                    <a:pt x="6231077" y="3150020"/>
                    <a:pt x="6355245" y="2934971"/>
                  </a:cubicBezTo>
                  <a:cubicBezTo>
                    <a:pt x="6540525" y="2614080"/>
                    <a:pt x="6430568" y="2203832"/>
                    <a:pt x="6109677" y="2018552"/>
                  </a:cubicBezTo>
                  <a:lnTo>
                    <a:pt x="6109627" y="2018501"/>
                  </a:lnTo>
                  <a:lnTo>
                    <a:pt x="6109754" y="2018463"/>
                  </a:lnTo>
                  <a:cubicBezTo>
                    <a:pt x="5910847" y="1903375"/>
                    <a:pt x="5776557" y="1689088"/>
                    <a:pt x="5774436" y="1443267"/>
                  </a:cubicBezTo>
                  <a:cubicBezTo>
                    <a:pt x="5775604" y="1327265"/>
                    <a:pt x="5746686" y="1209536"/>
                    <a:pt x="5684545" y="1101865"/>
                  </a:cubicBezTo>
                </a:path>
              </a:pathLst>
            </a:custGeom>
            <a:blipFill>
              <a:blip r:embed="rId4"/>
              <a:stretch>
                <a:fillRect l="-49383" t="0" r="-693" b="0"/>
              </a:stretch>
            </a:blipFill>
          </p:spPr>
        </p:sp>
      </p:grpSp>
      <p:sp>
        <p:nvSpPr>
          <p:cNvPr name="Freeform 7" id="7"/>
          <p:cNvSpPr/>
          <p:nvPr/>
        </p:nvSpPr>
        <p:spPr>
          <a:xfrm flipH="false" flipV="false" rot="0">
            <a:off x="15967616" y="2943131"/>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2734424" y="6052185"/>
            <a:ext cx="5226651" cy="4114800"/>
          </a:xfrm>
          <a:custGeom>
            <a:avLst/>
            <a:gdLst/>
            <a:ahLst/>
            <a:cxnLst/>
            <a:rect r="r" b="b" t="t" l="l"/>
            <a:pathLst>
              <a:path h="4114800" w="5226651">
                <a:moveTo>
                  <a:pt x="0" y="0"/>
                </a:moveTo>
                <a:lnTo>
                  <a:pt x="5226651" y="0"/>
                </a:lnTo>
                <a:lnTo>
                  <a:pt x="5226651"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9" id="9"/>
          <p:cNvGrpSpPr/>
          <p:nvPr/>
        </p:nvGrpSpPr>
        <p:grpSpPr>
          <a:xfrm rot="0">
            <a:off x="9301613" y="4239578"/>
            <a:ext cx="7957687" cy="1807845"/>
            <a:chOff x="0" y="0"/>
            <a:chExt cx="10610249" cy="2410460"/>
          </a:xfrm>
        </p:grpSpPr>
        <p:sp>
          <p:nvSpPr>
            <p:cNvPr name="TextBox 10" id="10"/>
            <p:cNvSpPr txBox="true"/>
            <p:nvPr/>
          </p:nvSpPr>
          <p:spPr>
            <a:xfrm rot="0">
              <a:off x="0" y="0"/>
              <a:ext cx="10610249" cy="1930400"/>
            </a:xfrm>
            <a:prstGeom prst="rect">
              <a:avLst/>
            </a:prstGeom>
          </p:spPr>
          <p:txBody>
            <a:bodyPr anchor="t" rtlCol="false" tIns="0" lIns="0" bIns="0" rIns="0">
              <a:spAutoFit/>
            </a:bodyPr>
            <a:lstStyle/>
            <a:p>
              <a:pPr marL="0" indent="0" lvl="0">
                <a:lnSpc>
                  <a:spcPts val="11519"/>
                </a:lnSpc>
              </a:pPr>
              <a:r>
                <a:rPr lang="en-US" sz="9600">
                  <a:solidFill>
                    <a:srgbClr val="F5F3E5"/>
                  </a:solidFill>
                  <a:latin typeface="Roca One Black"/>
                </a:rPr>
                <a:t>Our Products</a:t>
              </a:r>
            </a:p>
          </p:txBody>
        </p:sp>
        <p:sp>
          <p:nvSpPr>
            <p:cNvPr name="TextBox 11" id="11"/>
            <p:cNvSpPr txBox="true"/>
            <p:nvPr/>
          </p:nvSpPr>
          <p:spPr>
            <a:xfrm rot="0">
              <a:off x="0" y="1911350"/>
              <a:ext cx="10610249" cy="499110"/>
            </a:xfrm>
            <a:prstGeom prst="rect">
              <a:avLst/>
            </a:prstGeom>
          </p:spPr>
          <p:txBody>
            <a:bodyPr anchor="t" rtlCol="false" tIns="0" lIns="0" bIns="0" rIns="0">
              <a:spAutoFit/>
            </a:bodyPr>
            <a:lstStyle/>
            <a:p>
              <a:pPr marL="0" indent="0" lvl="0">
                <a:lnSpc>
                  <a:spcPts val="3120"/>
                </a:lnSpc>
              </a:pPr>
              <a:r>
                <a:rPr lang="en-US" sz="2400">
                  <a:solidFill>
                    <a:srgbClr val="FA643F"/>
                  </a:solidFill>
                  <a:latin typeface="Rajdhani Medium Bold"/>
                </a:rPr>
                <a:t>Elaborate on what you want to discuss.</a:t>
              </a:r>
            </a:p>
          </p:txBody>
        </p:sp>
      </p:grpSp>
      <p:grpSp>
        <p:nvGrpSpPr>
          <p:cNvPr name="Group 12" id="12"/>
          <p:cNvGrpSpPr/>
          <p:nvPr/>
        </p:nvGrpSpPr>
        <p:grpSpPr>
          <a:xfrm rot="0">
            <a:off x="1165706" y="784343"/>
            <a:ext cx="2187013" cy="2187013"/>
            <a:chOff x="0" y="0"/>
            <a:chExt cx="812800" cy="812800"/>
          </a:xfrm>
        </p:grpSpPr>
        <p:sp>
          <p:nvSpPr>
            <p:cNvPr name="Freeform 13" id="1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5F3E5"/>
            </a:solidFill>
            <a:ln w="257175">
              <a:solidFill>
                <a:srgbClr val="F7BF3E"/>
              </a:solidFill>
            </a:ln>
          </p:spPr>
        </p:sp>
        <p:sp>
          <p:nvSpPr>
            <p:cNvPr name="TextBox 14" id="14"/>
            <p:cNvSpPr txBox="true"/>
            <p:nvPr/>
          </p:nvSpPr>
          <p:spPr>
            <a:xfrm>
              <a:off x="76200" y="161925"/>
              <a:ext cx="660400" cy="574675"/>
            </a:xfrm>
            <a:prstGeom prst="rect">
              <a:avLst/>
            </a:prstGeom>
          </p:spPr>
          <p:txBody>
            <a:bodyPr anchor="ctr" rtlCol="false" tIns="50800" lIns="50800" bIns="50800" rIns="50800"/>
            <a:lstStyle/>
            <a:p>
              <a:pPr algn="ctr" marL="0" indent="0" lvl="0">
                <a:lnSpc>
                  <a:spcPts val="4099"/>
                </a:lnSpc>
                <a:spcBef>
                  <a:spcPct val="0"/>
                </a:spcBef>
              </a:pPr>
              <a:r>
                <a:rPr lang="en-US" sz="4099">
                  <a:solidFill>
                    <a:srgbClr val="FA643F"/>
                  </a:solidFill>
                  <a:latin typeface="Roca One Black"/>
                </a:rPr>
                <a:t>2</a:t>
              </a:r>
              <a:r>
                <a:rPr lang="en-US" sz="4099" u="none">
                  <a:solidFill>
                    <a:srgbClr val="FA643F"/>
                  </a:solidFill>
                  <a:latin typeface="Roca One Black"/>
                </a:rPr>
                <a:t>.</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7918102" y="-188205"/>
            <a:ext cx="18881551" cy="10663410"/>
          </a:xfrm>
          <a:custGeom>
            <a:avLst/>
            <a:gdLst/>
            <a:ahLst/>
            <a:cxnLst/>
            <a:rect r="r" b="b" t="t" l="l"/>
            <a:pathLst>
              <a:path h="10663410" w="18881551">
                <a:moveTo>
                  <a:pt x="0" y="0"/>
                </a:moveTo>
                <a:lnTo>
                  <a:pt x="18881551" y="0"/>
                </a:lnTo>
                <a:lnTo>
                  <a:pt x="18881551"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882964" y="581567"/>
            <a:ext cx="9338567" cy="9338567"/>
            <a:chOff x="0" y="0"/>
            <a:chExt cx="812800" cy="812800"/>
          </a:xfrm>
        </p:grpSpPr>
        <p:sp>
          <p:nvSpPr>
            <p:cNvPr name="Freeform 4" id="4"/>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5F3E5"/>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sp>
        <p:nvSpPr>
          <p:cNvPr name="Freeform 6" id="6"/>
          <p:cNvSpPr/>
          <p:nvPr/>
        </p:nvSpPr>
        <p:spPr>
          <a:xfrm flipH="false" flipV="false" rot="2015311">
            <a:off x="122115" y="-1631590"/>
            <a:ext cx="11455355" cy="10681342"/>
          </a:xfrm>
          <a:custGeom>
            <a:avLst/>
            <a:gdLst/>
            <a:ahLst/>
            <a:cxnLst/>
            <a:rect r="r" b="b" t="t" l="l"/>
            <a:pathLst>
              <a:path h="10681342" w="11455355">
                <a:moveTo>
                  <a:pt x="0" y="0"/>
                </a:moveTo>
                <a:lnTo>
                  <a:pt x="11455355" y="0"/>
                </a:lnTo>
                <a:lnTo>
                  <a:pt x="11455355" y="10681342"/>
                </a:lnTo>
                <a:lnTo>
                  <a:pt x="0" y="10681342"/>
                </a:lnTo>
                <a:lnTo>
                  <a:pt x="0" y="0"/>
                </a:lnTo>
                <a:close/>
              </a:path>
            </a:pathLst>
          </a:custGeom>
          <a:blipFill>
            <a:blip r:embed="rId4"/>
            <a:stretch>
              <a:fillRect l="0" t="0" r="-39952" b="0"/>
            </a:stretch>
          </a:blipFill>
        </p:spPr>
      </p:sp>
      <p:sp>
        <p:nvSpPr>
          <p:cNvPr name="TextBox 7" id="7"/>
          <p:cNvSpPr txBox="true"/>
          <p:nvPr/>
        </p:nvSpPr>
        <p:spPr>
          <a:xfrm rot="0">
            <a:off x="11754667" y="857250"/>
            <a:ext cx="5912620" cy="3143250"/>
          </a:xfrm>
          <a:prstGeom prst="rect">
            <a:avLst/>
          </a:prstGeom>
        </p:spPr>
        <p:txBody>
          <a:bodyPr anchor="t" rtlCol="false" tIns="0" lIns="0" bIns="0" rIns="0">
            <a:spAutoFit/>
          </a:bodyPr>
          <a:lstStyle/>
          <a:p>
            <a:pPr algn="ctr" marL="0" indent="0" lvl="0">
              <a:lnSpc>
                <a:spcPts val="12599"/>
              </a:lnSpc>
              <a:spcBef>
                <a:spcPct val="0"/>
              </a:spcBef>
            </a:pPr>
            <a:r>
              <a:rPr lang="en-US" sz="9000">
                <a:solidFill>
                  <a:srgbClr val="FA643F"/>
                </a:solidFill>
                <a:latin typeface="Roca One Black"/>
              </a:rPr>
              <a:t>Our Services</a:t>
            </a:r>
          </a:p>
        </p:txBody>
      </p:sp>
      <p:grpSp>
        <p:nvGrpSpPr>
          <p:cNvPr name="Group 8" id="8"/>
          <p:cNvGrpSpPr/>
          <p:nvPr/>
        </p:nvGrpSpPr>
        <p:grpSpPr>
          <a:xfrm rot="0">
            <a:off x="11754667" y="4896165"/>
            <a:ext cx="5912620" cy="920099"/>
            <a:chOff x="0" y="0"/>
            <a:chExt cx="7883493" cy="1226799"/>
          </a:xfrm>
        </p:grpSpPr>
        <p:sp>
          <p:nvSpPr>
            <p:cNvPr name="TextBox 9" id="9"/>
            <p:cNvSpPr txBox="true"/>
            <p:nvPr/>
          </p:nvSpPr>
          <p:spPr>
            <a:xfrm rot="0">
              <a:off x="0" y="76200"/>
              <a:ext cx="7883493" cy="748433"/>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Service One</a:t>
              </a:r>
            </a:p>
          </p:txBody>
        </p:sp>
        <p:sp>
          <p:nvSpPr>
            <p:cNvPr name="TextBox 10" id="10"/>
            <p:cNvSpPr txBox="true"/>
            <p:nvPr/>
          </p:nvSpPr>
          <p:spPr>
            <a:xfrm rot="0">
              <a:off x="0" y="777008"/>
              <a:ext cx="7883493" cy="449792"/>
            </a:xfrm>
            <a:prstGeom prst="rect">
              <a:avLst/>
            </a:prstGeom>
          </p:spPr>
          <p:txBody>
            <a:bodyPr anchor="t" rtlCol="false" tIns="0" lIns="0" bIns="0" rIns="0">
              <a:spAutoFit/>
            </a:bodyPr>
            <a:lstStyle/>
            <a:p>
              <a:pPr algn="ctr" marL="0" indent="0" lvl="0">
                <a:lnSpc>
                  <a:spcPts val="2800"/>
                </a:lnSpc>
                <a:spcBef>
                  <a:spcPct val="0"/>
                </a:spcBef>
              </a:pPr>
              <a:r>
                <a:rPr lang="en-US" sz="2000" u="none">
                  <a:solidFill>
                    <a:srgbClr val="000000"/>
                  </a:solidFill>
                  <a:latin typeface="Rajdhani Medium"/>
                </a:rPr>
                <a:t>Briefly elaborate on what you want to discuss. </a:t>
              </a:r>
            </a:p>
          </p:txBody>
        </p:sp>
      </p:grpSp>
      <p:grpSp>
        <p:nvGrpSpPr>
          <p:cNvPr name="Group 11" id="11"/>
          <p:cNvGrpSpPr/>
          <p:nvPr/>
        </p:nvGrpSpPr>
        <p:grpSpPr>
          <a:xfrm rot="0">
            <a:off x="11754667" y="6617183"/>
            <a:ext cx="5912620" cy="913749"/>
            <a:chOff x="0" y="0"/>
            <a:chExt cx="7883493" cy="1218333"/>
          </a:xfrm>
        </p:grpSpPr>
        <p:sp>
          <p:nvSpPr>
            <p:cNvPr name="TextBox 12" id="12"/>
            <p:cNvSpPr txBox="true"/>
            <p:nvPr/>
          </p:nvSpPr>
          <p:spPr>
            <a:xfrm rot="0">
              <a:off x="0" y="76200"/>
              <a:ext cx="7883493" cy="739966"/>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Service Two</a:t>
              </a:r>
            </a:p>
          </p:txBody>
        </p:sp>
        <p:sp>
          <p:nvSpPr>
            <p:cNvPr name="TextBox 13" id="13"/>
            <p:cNvSpPr txBox="true"/>
            <p:nvPr/>
          </p:nvSpPr>
          <p:spPr>
            <a:xfrm rot="0">
              <a:off x="0" y="768541"/>
              <a:ext cx="7883493" cy="449792"/>
            </a:xfrm>
            <a:prstGeom prst="rect">
              <a:avLst/>
            </a:prstGeom>
          </p:spPr>
          <p:txBody>
            <a:bodyPr anchor="t" rtlCol="false" tIns="0" lIns="0" bIns="0" rIns="0">
              <a:spAutoFit/>
            </a:bodyPr>
            <a:lstStyle/>
            <a:p>
              <a:pPr algn="ctr" marL="0" indent="0" lvl="0">
                <a:lnSpc>
                  <a:spcPts val="2800"/>
                </a:lnSpc>
                <a:spcBef>
                  <a:spcPct val="0"/>
                </a:spcBef>
              </a:pPr>
              <a:r>
                <a:rPr lang="en-US" sz="2000" u="none">
                  <a:solidFill>
                    <a:srgbClr val="000000"/>
                  </a:solidFill>
                  <a:latin typeface="Rajdhani Medium"/>
                </a:rPr>
                <a:t>Briefly elaborate on what you want to discuss. </a:t>
              </a:r>
            </a:p>
          </p:txBody>
        </p:sp>
      </p:grpSp>
      <p:grpSp>
        <p:nvGrpSpPr>
          <p:cNvPr name="Group 14" id="14"/>
          <p:cNvGrpSpPr/>
          <p:nvPr/>
        </p:nvGrpSpPr>
        <p:grpSpPr>
          <a:xfrm rot="0">
            <a:off x="11754667" y="8338201"/>
            <a:ext cx="5912620" cy="913749"/>
            <a:chOff x="0" y="0"/>
            <a:chExt cx="7883493" cy="1218333"/>
          </a:xfrm>
        </p:grpSpPr>
        <p:sp>
          <p:nvSpPr>
            <p:cNvPr name="TextBox 15" id="15"/>
            <p:cNvSpPr txBox="true"/>
            <p:nvPr/>
          </p:nvSpPr>
          <p:spPr>
            <a:xfrm rot="0">
              <a:off x="0" y="76200"/>
              <a:ext cx="7883493" cy="739966"/>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Service Three</a:t>
              </a:r>
            </a:p>
          </p:txBody>
        </p:sp>
        <p:sp>
          <p:nvSpPr>
            <p:cNvPr name="TextBox 16" id="16"/>
            <p:cNvSpPr txBox="true"/>
            <p:nvPr/>
          </p:nvSpPr>
          <p:spPr>
            <a:xfrm rot="0">
              <a:off x="0" y="768541"/>
              <a:ext cx="7883493" cy="449792"/>
            </a:xfrm>
            <a:prstGeom prst="rect">
              <a:avLst/>
            </a:prstGeom>
          </p:spPr>
          <p:txBody>
            <a:bodyPr anchor="t" rtlCol="false" tIns="0" lIns="0" bIns="0" rIns="0">
              <a:spAutoFit/>
            </a:bodyPr>
            <a:lstStyle/>
            <a:p>
              <a:pPr algn="ctr" marL="0" indent="0" lvl="0">
                <a:lnSpc>
                  <a:spcPts val="2800"/>
                </a:lnSpc>
                <a:spcBef>
                  <a:spcPct val="0"/>
                </a:spcBef>
              </a:pPr>
              <a:r>
                <a:rPr lang="en-US" sz="2000" u="none">
                  <a:solidFill>
                    <a:srgbClr val="000000"/>
                  </a:solidFill>
                  <a:latin typeface="Rajdhani Medium"/>
                </a:rPr>
                <a:t>Briefly elaborate on what you want to discuss. </a:t>
              </a:r>
            </a:p>
          </p:txBody>
        </p:sp>
      </p:grpSp>
      <p:sp>
        <p:nvSpPr>
          <p:cNvPr name="Freeform 17" id="17"/>
          <p:cNvSpPr/>
          <p:nvPr/>
        </p:nvSpPr>
        <p:spPr>
          <a:xfrm flipH="true" flipV="false" rot="0">
            <a:off x="2615009" y="1868758"/>
            <a:ext cx="1291684" cy="1291684"/>
          </a:xfrm>
          <a:custGeom>
            <a:avLst/>
            <a:gdLst/>
            <a:ahLst/>
            <a:cxnLst/>
            <a:rect r="r" b="b" t="t" l="l"/>
            <a:pathLst>
              <a:path h="1291684" w="1291684">
                <a:moveTo>
                  <a:pt x="1291684" y="0"/>
                </a:moveTo>
                <a:lnTo>
                  <a:pt x="0" y="0"/>
                </a:lnTo>
                <a:lnTo>
                  <a:pt x="0" y="1291684"/>
                </a:lnTo>
                <a:lnTo>
                  <a:pt x="1291684" y="1291684"/>
                </a:lnTo>
                <a:lnTo>
                  <a:pt x="1291684"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true" flipV="false" rot="0">
            <a:off x="7132004" y="7506566"/>
            <a:ext cx="1291684" cy="1291684"/>
          </a:xfrm>
          <a:custGeom>
            <a:avLst/>
            <a:gdLst/>
            <a:ahLst/>
            <a:cxnLst/>
            <a:rect r="r" b="b" t="t" l="l"/>
            <a:pathLst>
              <a:path h="1291684" w="1291684">
                <a:moveTo>
                  <a:pt x="1291684" y="0"/>
                </a:moveTo>
                <a:lnTo>
                  <a:pt x="0" y="0"/>
                </a:lnTo>
                <a:lnTo>
                  <a:pt x="0" y="1291684"/>
                </a:lnTo>
                <a:lnTo>
                  <a:pt x="1291684" y="1291684"/>
                </a:lnTo>
                <a:lnTo>
                  <a:pt x="1291684"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FCBC4"/>
        </a:solidFill>
      </p:bgPr>
    </p:bg>
    <p:spTree>
      <p:nvGrpSpPr>
        <p:cNvPr id="1" name=""/>
        <p:cNvGrpSpPr/>
        <p:nvPr/>
      </p:nvGrpSpPr>
      <p:grpSpPr>
        <a:xfrm>
          <a:off x="0" y="0"/>
          <a:ext cx="0" cy="0"/>
          <a:chOff x="0" y="0"/>
          <a:chExt cx="0" cy="0"/>
        </a:xfrm>
      </p:grpSpPr>
      <p:sp>
        <p:nvSpPr>
          <p:cNvPr name="Freeform 2" id="2"/>
          <p:cNvSpPr/>
          <p:nvPr/>
        </p:nvSpPr>
        <p:spPr>
          <a:xfrm flipH="false" flipV="false" rot="0">
            <a:off x="781852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9144000" y="1372332"/>
            <a:ext cx="8566402" cy="7542336"/>
            <a:chOff x="0" y="0"/>
            <a:chExt cx="15141826" cy="13331704"/>
          </a:xfrm>
        </p:grpSpPr>
        <p:sp>
          <p:nvSpPr>
            <p:cNvPr name="Freeform 4" id="4"/>
            <p:cNvSpPr/>
            <p:nvPr/>
          </p:nvSpPr>
          <p:spPr>
            <a:xfrm flipH="false" flipV="false" rot="0">
              <a:off x="-9098" y="-6509"/>
              <a:ext cx="15156157" cy="13363759"/>
            </a:xfrm>
            <a:custGeom>
              <a:avLst/>
              <a:gdLst/>
              <a:ahLst/>
              <a:cxnLst/>
              <a:rect r="r" b="b" t="t" l="l"/>
              <a:pathLst>
                <a:path h="13363759" w="15156157">
                  <a:moveTo>
                    <a:pt x="63030" y="12770204"/>
                  </a:moveTo>
                  <a:cubicBezTo>
                    <a:pt x="63030" y="12770204"/>
                    <a:pt x="0" y="12523640"/>
                    <a:pt x="10218" y="1214762"/>
                  </a:cubicBezTo>
                  <a:cubicBezTo>
                    <a:pt x="18651" y="990971"/>
                    <a:pt x="65033" y="645332"/>
                    <a:pt x="65033" y="645332"/>
                  </a:cubicBezTo>
                  <a:cubicBezTo>
                    <a:pt x="82233" y="502466"/>
                    <a:pt x="56685" y="337866"/>
                    <a:pt x="181385" y="223925"/>
                  </a:cubicBezTo>
                  <a:cubicBezTo>
                    <a:pt x="346794" y="72788"/>
                    <a:pt x="621643" y="0"/>
                    <a:pt x="14263084" y="6965"/>
                  </a:cubicBezTo>
                  <a:lnTo>
                    <a:pt x="14263084" y="6965"/>
                  </a:lnTo>
                  <a:cubicBezTo>
                    <a:pt x="14479832" y="16819"/>
                    <a:pt x="14684146" y="36481"/>
                    <a:pt x="14818335" y="101690"/>
                  </a:cubicBezTo>
                  <a:cubicBezTo>
                    <a:pt x="15074380" y="226120"/>
                    <a:pt x="15156156" y="459160"/>
                    <a:pt x="15150668" y="704684"/>
                  </a:cubicBezTo>
                  <a:cubicBezTo>
                    <a:pt x="15150668" y="704684"/>
                    <a:pt x="15107381" y="1013073"/>
                    <a:pt x="15114813" y="1248607"/>
                  </a:cubicBezTo>
                  <a:cubicBezTo>
                    <a:pt x="15121937" y="12512006"/>
                    <a:pt x="15129093" y="12707609"/>
                    <a:pt x="15129093" y="12707609"/>
                  </a:cubicBezTo>
                  <a:cubicBezTo>
                    <a:pt x="15112412" y="12923342"/>
                    <a:pt x="14997768" y="13133953"/>
                    <a:pt x="14800899" y="13245577"/>
                  </a:cubicBezTo>
                  <a:cubicBezTo>
                    <a:pt x="14650547" y="13330826"/>
                    <a:pt x="14452516" y="13345924"/>
                    <a:pt x="11497933" y="13335182"/>
                  </a:cubicBezTo>
                  <a:lnTo>
                    <a:pt x="11497761" y="13335182"/>
                  </a:lnTo>
                  <a:cubicBezTo>
                    <a:pt x="645952" y="13329905"/>
                    <a:pt x="384604" y="13363759"/>
                    <a:pt x="254278" y="13254601"/>
                  </a:cubicBezTo>
                  <a:cubicBezTo>
                    <a:pt x="145767" y="13163715"/>
                    <a:pt x="81795" y="12970404"/>
                    <a:pt x="63030" y="12770204"/>
                  </a:cubicBezTo>
                  <a:close/>
                </a:path>
              </a:pathLst>
            </a:custGeom>
            <a:solidFill>
              <a:srgbClr val="F5F3E5"/>
            </a:solidFill>
          </p:spPr>
        </p:sp>
      </p:grpSp>
      <p:grpSp>
        <p:nvGrpSpPr>
          <p:cNvPr name="Group 5" id="5"/>
          <p:cNvGrpSpPr>
            <a:grpSpLocks noChangeAspect="true"/>
          </p:cNvGrpSpPr>
          <p:nvPr/>
        </p:nvGrpSpPr>
        <p:grpSpPr>
          <a:xfrm rot="0">
            <a:off x="10439732" y="582384"/>
            <a:ext cx="5974937" cy="5974913"/>
            <a:chOff x="0" y="0"/>
            <a:chExt cx="6350000" cy="6349975"/>
          </a:xfrm>
        </p:grpSpPr>
        <p:sp>
          <p:nvSpPr>
            <p:cNvPr name="Freeform 6" id="6"/>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7811" t="-38563" r="0" b="-22952"/>
              </a:stretch>
            </a:blipFill>
          </p:spPr>
        </p:sp>
      </p:grpSp>
      <p:sp>
        <p:nvSpPr>
          <p:cNvPr name="TextBox 7" id="7"/>
          <p:cNvSpPr txBox="true"/>
          <p:nvPr/>
        </p:nvSpPr>
        <p:spPr>
          <a:xfrm rot="0">
            <a:off x="1028700" y="1708446"/>
            <a:ext cx="6909998" cy="3143250"/>
          </a:xfrm>
          <a:prstGeom prst="rect">
            <a:avLst/>
          </a:prstGeom>
        </p:spPr>
        <p:txBody>
          <a:bodyPr anchor="t" rtlCol="false" tIns="0" lIns="0" bIns="0" rIns="0">
            <a:spAutoFit/>
          </a:bodyPr>
          <a:lstStyle/>
          <a:p>
            <a:pPr algn="l" marL="0" indent="0" lvl="0">
              <a:lnSpc>
                <a:spcPts val="12599"/>
              </a:lnSpc>
              <a:spcBef>
                <a:spcPct val="0"/>
              </a:spcBef>
            </a:pPr>
            <a:r>
              <a:rPr lang="en-US" sz="9000" u="none">
                <a:solidFill>
                  <a:srgbClr val="FA643F"/>
                </a:solidFill>
                <a:latin typeface="Roca One Black"/>
              </a:rPr>
              <a:t>Your Project</a:t>
            </a:r>
          </a:p>
        </p:txBody>
      </p:sp>
      <p:sp>
        <p:nvSpPr>
          <p:cNvPr name="TextBox 8" id="8"/>
          <p:cNvSpPr txBox="true"/>
          <p:nvPr/>
        </p:nvSpPr>
        <p:spPr>
          <a:xfrm rot="0">
            <a:off x="1028700" y="7892318"/>
            <a:ext cx="7110204" cy="1320188"/>
          </a:xfrm>
          <a:prstGeom prst="rect">
            <a:avLst/>
          </a:prstGeom>
        </p:spPr>
        <p:txBody>
          <a:bodyPr anchor="t" rtlCol="false" tIns="0" lIns="0" bIns="0" rIns="0">
            <a:spAutoFit/>
          </a:bodyPr>
          <a:lstStyle/>
          <a:p>
            <a:pPr algn="just" marL="0" indent="0" lvl="0">
              <a:lnSpc>
                <a:spcPts val="4099"/>
              </a:lnSpc>
              <a:spcBef>
                <a:spcPct val="0"/>
              </a:spcBef>
            </a:pPr>
            <a:r>
              <a:rPr lang="en-US" sz="4099" u="none">
                <a:solidFill>
                  <a:srgbClr val="FA643F"/>
                </a:solidFill>
                <a:latin typeface="Apricots"/>
              </a:rPr>
              <a:t>Year: 2022</a:t>
            </a:r>
          </a:p>
          <a:p>
            <a:pPr marL="0" indent="0" lvl="0">
              <a:lnSpc>
                <a:spcPts val="8198"/>
              </a:lnSpc>
            </a:pPr>
            <a:r>
              <a:rPr lang="en-US" sz="4099" u="none">
                <a:solidFill>
                  <a:srgbClr val="FA643F"/>
                </a:solidFill>
                <a:latin typeface="Apricots"/>
              </a:rPr>
              <a:t>Role: Write your role</a:t>
            </a:r>
          </a:p>
        </p:txBody>
      </p:sp>
      <p:sp>
        <p:nvSpPr>
          <p:cNvPr name="TextBox 9" id="9"/>
          <p:cNvSpPr txBox="true"/>
          <p:nvPr/>
        </p:nvSpPr>
        <p:spPr>
          <a:xfrm rot="0">
            <a:off x="9595102" y="7089043"/>
            <a:ext cx="7664198" cy="1406525"/>
          </a:xfrm>
          <a:prstGeom prst="rect">
            <a:avLst/>
          </a:prstGeom>
        </p:spPr>
        <p:txBody>
          <a:bodyPr anchor="t" rtlCol="false" tIns="0" lIns="0" bIns="0" rIns="0">
            <a:spAutoFit/>
          </a:bodyPr>
          <a:lstStyle/>
          <a:p>
            <a:pPr algn="ctr" marL="0" indent="0" lvl="0">
              <a:lnSpc>
                <a:spcPts val="2800"/>
              </a:lnSpc>
              <a:spcBef>
                <a:spcPct val="0"/>
              </a:spcBef>
            </a:pPr>
            <a:r>
              <a:rPr lang="en-US" sz="2000" u="none">
                <a:solidFill>
                  <a:srgbClr val="000000"/>
                </a:solidFill>
                <a:latin typeface="Rajdhani Medium"/>
              </a:rPr>
              <a:t>Presentations are communication tools that can be used as demonstrations, lectures, speeches, reports, and more. It is mostly presented before an audience. It serves a variety of purposes, making presentations powerful tools for convincing and teaching.</a:t>
            </a:r>
          </a:p>
        </p:txBody>
      </p:sp>
      <p:sp>
        <p:nvSpPr>
          <p:cNvPr name="Freeform 10" id="10"/>
          <p:cNvSpPr/>
          <p:nvPr/>
        </p:nvSpPr>
        <p:spPr>
          <a:xfrm flipH="false" flipV="false" rot="0">
            <a:off x="15488699" y="1655348"/>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4939330" y="1655348"/>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296775" y="3351733"/>
            <a:ext cx="18881551" cy="10663410"/>
          </a:xfrm>
          <a:custGeom>
            <a:avLst/>
            <a:gdLst/>
            <a:ahLst/>
            <a:cxnLst/>
            <a:rect r="r" b="b" t="t" l="l"/>
            <a:pathLst>
              <a:path h="10663410" w="18881551">
                <a:moveTo>
                  <a:pt x="0" y="0"/>
                </a:moveTo>
                <a:lnTo>
                  <a:pt x="18881550" y="0"/>
                </a:lnTo>
                <a:lnTo>
                  <a:pt x="18881550" y="10663409"/>
                </a:lnTo>
                <a:lnTo>
                  <a:pt x="0" y="10663409"/>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a:grpSpLocks noChangeAspect="true"/>
          </p:cNvGrpSpPr>
          <p:nvPr/>
        </p:nvGrpSpPr>
        <p:grpSpPr>
          <a:xfrm rot="0">
            <a:off x="458559" y="4215923"/>
            <a:ext cx="5246968" cy="5246370"/>
            <a:chOff x="0" y="0"/>
            <a:chExt cx="6350013" cy="6349289"/>
          </a:xfrm>
        </p:grpSpPr>
        <p:sp>
          <p:nvSpPr>
            <p:cNvPr name="Freeform 4" id="4"/>
            <p:cNvSpPr/>
            <p:nvPr/>
          </p:nvSpPr>
          <p:spPr>
            <a:xfrm flipH="false" flipV="false" rot="0">
              <a:off x="-95250" y="-95136"/>
              <a:ext cx="6540525" cy="6539573"/>
            </a:xfrm>
            <a:custGeom>
              <a:avLst/>
              <a:gdLst/>
              <a:ahLst/>
              <a:cxnLst/>
              <a:rect r="r" b="b" t="t" l="l"/>
              <a:pathLst>
                <a:path h="6539573" w="6540525">
                  <a:moveTo>
                    <a:pt x="5684545" y="1101865"/>
                  </a:moveTo>
                  <a:cubicBezTo>
                    <a:pt x="5560364" y="886829"/>
                    <a:pt x="5335181" y="766521"/>
                    <a:pt x="5103533" y="766356"/>
                  </a:cubicBezTo>
                  <a:lnTo>
                    <a:pt x="5103571" y="766318"/>
                  </a:lnTo>
                  <a:cubicBezTo>
                    <a:pt x="4871923" y="766115"/>
                    <a:pt x="4646701" y="645821"/>
                    <a:pt x="4522559" y="430810"/>
                  </a:cubicBezTo>
                  <a:cubicBezTo>
                    <a:pt x="4337317" y="109919"/>
                    <a:pt x="3927030" y="0"/>
                    <a:pt x="3606140" y="185281"/>
                  </a:cubicBezTo>
                  <a:lnTo>
                    <a:pt x="3606089" y="185319"/>
                  </a:lnTo>
                  <a:lnTo>
                    <a:pt x="3606089" y="185115"/>
                  </a:lnTo>
                  <a:cubicBezTo>
                    <a:pt x="3406788" y="299936"/>
                    <a:pt x="3153854" y="309029"/>
                    <a:pt x="2939771" y="187630"/>
                  </a:cubicBezTo>
                  <a:cubicBezTo>
                    <a:pt x="2836743" y="126902"/>
                    <a:pt x="2719296" y="94958"/>
                    <a:pt x="2599703" y="95136"/>
                  </a:cubicBezTo>
                  <a:cubicBezTo>
                    <a:pt x="2351405" y="95136"/>
                    <a:pt x="2134641" y="230048"/>
                    <a:pt x="2018614" y="430568"/>
                  </a:cubicBezTo>
                  <a:lnTo>
                    <a:pt x="2018614" y="430530"/>
                  </a:lnTo>
                  <a:cubicBezTo>
                    <a:pt x="1902625" y="631012"/>
                    <a:pt x="1685811" y="765925"/>
                    <a:pt x="1437551" y="765925"/>
                  </a:cubicBezTo>
                  <a:cubicBezTo>
                    <a:pt x="1067029" y="765925"/>
                    <a:pt x="766686" y="1066267"/>
                    <a:pt x="766686" y="1436789"/>
                  </a:cubicBezTo>
                  <a:lnTo>
                    <a:pt x="766686" y="1436866"/>
                  </a:lnTo>
                  <a:lnTo>
                    <a:pt x="766483" y="1436789"/>
                  </a:lnTo>
                  <a:cubicBezTo>
                    <a:pt x="766280" y="1666672"/>
                    <a:pt x="647802" y="1890154"/>
                    <a:pt x="435902" y="2014906"/>
                  </a:cubicBezTo>
                  <a:cubicBezTo>
                    <a:pt x="331646" y="2073744"/>
                    <a:pt x="245134" y="2159541"/>
                    <a:pt x="185433" y="2263305"/>
                  </a:cubicBezTo>
                  <a:cubicBezTo>
                    <a:pt x="61277" y="2478367"/>
                    <a:pt x="69723" y="2733523"/>
                    <a:pt x="185395" y="2934246"/>
                  </a:cubicBezTo>
                  <a:lnTo>
                    <a:pt x="185357" y="2934246"/>
                  </a:lnTo>
                  <a:cubicBezTo>
                    <a:pt x="300939" y="3134932"/>
                    <a:pt x="309385" y="3390113"/>
                    <a:pt x="185230" y="3605149"/>
                  </a:cubicBezTo>
                  <a:cubicBezTo>
                    <a:pt x="0" y="3926002"/>
                    <a:pt x="109906" y="4336288"/>
                    <a:pt x="430797" y="4521569"/>
                  </a:cubicBezTo>
                  <a:lnTo>
                    <a:pt x="430835" y="4521607"/>
                  </a:lnTo>
                  <a:lnTo>
                    <a:pt x="430708" y="4521695"/>
                  </a:lnTo>
                  <a:cubicBezTo>
                    <a:pt x="631228" y="4637634"/>
                    <a:pt x="766077" y="4854448"/>
                    <a:pt x="766077" y="5102746"/>
                  </a:cubicBezTo>
                  <a:cubicBezTo>
                    <a:pt x="766077" y="5473268"/>
                    <a:pt x="1066419" y="5773611"/>
                    <a:pt x="1436929" y="5773611"/>
                  </a:cubicBezTo>
                  <a:cubicBezTo>
                    <a:pt x="1685239" y="5773611"/>
                    <a:pt x="1901965" y="5908497"/>
                    <a:pt x="2018030" y="6109018"/>
                  </a:cubicBezTo>
                  <a:cubicBezTo>
                    <a:pt x="2134019" y="6309449"/>
                    <a:pt x="2350821" y="6444425"/>
                    <a:pt x="2599093" y="6444425"/>
                  </a:cubicBezTo>
                  <a:cubicBezTo>
                    <a:pt x="2718685" y="6444579"/>
                    <a:pt x="2836127" y="6412633"/>
                    <a:pt x="2939161" y="6351918"/>
                  </a:cubicBezTo>
                  <a:cubicBezTo>
                    <a:pt x="3153194" y="6230544"/>
                    <a:pt x="3406191" y="6239637"/>
                    <a:pt x="3605479" y="6354496"/>
                  </a:cubicBezTo>
                  <a:lnTo>
                    <a:pt x="3605479" y="6354255"/>
                  </a:lnTo>
                  <a:lnTo>
                    <a:pt x="3605517" y="6354331"/>
                  </a:lnTo>
                  <a:cubicBezTo>
                    <a:pt x="3926408" y="6539573"/>
                    <a:pt x="4336694" y="6429617"/>
                    <a:pt x="4521987" y="6108764"/>
                  </a:cubicBezTo>
                  <a:cubicBezTo>
                    <a:pt x="4646130" y="5893766"/>
                    <a:pt x="4871314" y="5773446"/>
                    <a:pt x="5102961" y="5773281"/>
                  </a:cubicBezTo>
                  <a:lnTo>
                    <a:pt x="5102911" y="5773192"/>
                  </a:lnTo>
                  <a:cubicBezTo>
                    <a:pt x="5334558" y="5773027"/>
                    <a:pt x="5559780" y="5652707"/>
                    <a:pt x="5683885" y="5437709"/>
                  </a:cubicBezTo>
                  <a:cubicBezTo>
                    <a:pt x="5745010" y="5331855"/>
                    <a:pt x="5774017" y="5216234"/>
                    <a:pt x="5773890" y="5102213"/>
                  </a:cubicBezTo>
                  <a:lnTo>
                    <a:pt x="5773979" y="5102290"/>
                  </a:lnTo>
                  <a:cubicBezTo>
                    <a:pt x="5774182" y="4878846"/>
                    <a:pt x="5886145" y="4661358"/>
                    <a:pt x="6087059" y="4534828"/>
                  </a:cubicBezTo>
                  <a:cubicBezTo>
                    <a:pt x="6195364" y="4477881"/>
                    <a:pt x="6289357" y="4390620"/>
                    <a:pt x="6355029" y="4276866"/>
                  </a:cubicBezTo>
                  <a:cubicBezTo>
                    <a:pt x="6479222" y="4061753"/>
                    <a:pt x="6470777" y="3806572"/>
                    <a:pt x="6355118" y="3605886"/>
                  </a:cubicBezTo>
                  <a:lnTo>
                    <a:pt x="6355156" y="3605886"/>
                  </a:lnTo>
                  <a:cubicBezTo>
                    <a:pt x="6239535" y="3405201"/>
                    <a:pt x="6231077" y="3150020"/>
                    <a:pt x="6355245" y="2934971"/>
                  </a:cubicBezTo>
                  <a:cubicBezTo>
                    <a:pt x="6540525" y="2614080"/>
                    <a:pt x="6430568" y="2203832"/>
                    <a:pt x="6109677" y="2018552"/>
                  </a:cubicBezTo>
                  <a:lnTo>
                    <a:pt x="6109627" y="2018501"/>
                  </a:lnTo>
                  <a:lnTo>
                    <a:pt x="6109754" y="2018463"/>
                  </a:lnTo>
                  <a:cubicBezTo>
                    <a:pt x="5910847" y="1903375"/>
                    <a:pt x="5776557" y="1689088"/>
                    <a:pt x="5774436" y="1443267"/>
                  </a:cubicBezTo>
                  <a:cubicBezTo>
                    <a:pt x="5775604" y="1327265"/>
                    <a:pt x="5746686" y="1209536"/>
                    <a:pt x="5684545" y="1101865"/>
                  </a:cubicBezTo>
                </a:path>
              </a:pathLst>
            </a:custGeom>
            <a:blipFill>
              <a:blip r:embed="rId4"/>
              <a:stretch>
                <a:fillRect l="-25038" t="0" r="-25038" b="0"/>
              </a:stretch>
            </a:blipFill>
          </p:spPr>
        </p:sp>
      </p:grpSp>
      <p:grpSp>
        <p:nvGrpSpPr>
          <p:cNvPr name="Group 5" id="5"/>
          <p:cNvGrpSpPr>
            <a:grpSpLocks noChangeAspect="true"/>
          </p:cNvGrpSpPr>
          <p:nvPr/>
        </p:nvGrpSpPr>
        <p:grpSpPr>
          <a:xfrm rot="0">
            <a:off x="6520516" y="4215923"/>
            <a:ext cx="5246968" cy="5246370"/>
            <a:chOff x="0" y="0"/>
            <a:chExt cx="6350013" cy="6349289"/>
          </a:xfrm>
        </p:grpSpPr>
        <p:sp>
          <p:nvSpPr>
            <p:cNvPr name="Freeform 6" id="6"/>
            <p:cNvSpPr/>
            <p:nvPr/>
          </p:nvSpPr>
          <p:spPr>
            <a:xfrm flipH="false" flipV="false" rot="0">
              <a:off x="-95250" y="-95136"/>
              <a:ext cx="6540525" cy="6539573"/>
            </a:xfrm>
            <a:custGeom>
              <a:avLst/>
              <a:gdLst/>
              <a:ahLst/>
              <a:cxnLst/>
              <a:rect r="r" b="b" t="t" l="l"/>
              <a:pathLst>
                <a:path h="6539573" w="6540525">
                  <a:moveTo>
                    <a:pt x="5684545" y="1101865"/>
                  </a:moveTo>
                  <a:cubicBezTo>
                    <a:pt x="5560364" y="886829"/>
                    <a:pt x="5335181" y="766521"/>
                    <a:pt x="5103533" y="766356"/>
                  </a:cubicBezTo>
                  <a:lnTo>
                    <a:pt x="5103571" y="766318"/>
                  </a:lnTo>
                  <a:cubicBezTo>
                    <a:pt x="4871923" y="766115"/>
                    <a:pt x="4646701" y="645821"/>
                    <a:pt x="4522559" y="430810"/>
                  </a:cubicBezTo>
                  <a:cubicBezTo>
                    <a:pt x="4337317" y="109919"/>
                    <a:pt x="3927030" y="0"/>
                    <a:pt x="3606140" y="185281"/>
                  </a:cubicBezTo>
                  <a:lnTo>
                    <a:pt x="3606089" y="185319"/>
                  </a:lnTo>
                  <a:lnTo>
                    <a:pt x="3606089" y="185115"/>
                  </a:lnTo>
                  <a:cubicBezTo>
                    <a:pt x="3406788" y="299936"/>
                    <a:pt x="3153854" y="309029"/>
                    <a:pt x="2939771" y="187630"/>
                  </a:cubicBezTo>
                  <a:cubicBezTo>
                    <a:pt x="2836743" y="126902"/>
                    <a:pt x="2719296" y="94958"/>
                    <a:pt x="2599703" y="95136"/>
                  </a:cubicBezTo>
                  <a:cubicBezTo>
                    <a:pt x="2351405" y="95136"/>
                    <a:pt x="2134641" y="230048"/>
                    <a:pt x="2018614" y="430568"/>
                  </a:cubicBezTo>
                  <a:lnTo>
                    <a:pt x="2018614" y="430530"/>
                  </a:lnTo>
                  <a:cubicBezTo>
                    <a:pt x="1902625" y="631012"/>
                    <a:pt x="1685811" y="765925"/>
                    <a:pt x="1437551" y="765925"/>
                  </a:cubicBezTo>
                  <a:cubicBezTo>
                    <a:pt x="1067029" y="765925"/>
                    <a:pt x="766686" y="1066267"/>
                    <a:pt x="766686" y="1436789"/>
                  </a:cubicBezTo>
                  <a:lnTo>
                    <a:pt x="766686" y="1436866"/>
                  </a:lnTo>
                  <a:lnTo>
                    <a:pt x="766483" y="1436789"/>
                  </a:lnTo>
                  <a:cubicBezTo>
                    <a:pt x="766280" y="1666672"/>
                    <a:pt x="647802" y="1890154"/>
                    <a:pt x="435902" y="2014906"/>
                  </a:cubicBezTo>
                  <a:cubicBezTo>
                    <a:pt x="331646" y="2073744"/>
                    <a:pt x="245134" y="2159541"/>
                    <a:pt x="185433" y="2263305"/>
                  </a:cubicBezTo>
                  <a:cubicBezTo>
                    <a:pt x="61277" y="2478367"/>
                    <a:pt x="69723" y="2733523"/>
                    <a:pt x="185395" y="2934246"/>
                  </a:cubicBezTo>
                  <a:lnTo>
                    <a:pt x="185357" y="2934246"/>
                  </a:lnTo>
                  <a:cubicBezTo>
                    <a:pt x="300939" y="3134932"/>
                    <a:pt x="309385" y="3390113"/>
                    <a:pt x="185230" y="3605149"/>
                  </a:cubicBezTo>
                  <a:cubicBezTo>
                    <a:pt x="0" y="3926002"/>
                    <a:pt x="109906" y="4336288"/>
                    <a:pt x="430797" y="4521569"/>
                  </a:cubicBezTo>
                  <a:lnTo>
                    <a:pt x="430835" y="4521607"/>
                  </a:lnTo>
                  <a:lnTo>
                    <a:pt x="430708" y="4521695"/>
                  </a:lnTo>
                  <a:cubicBezTo>
                    <a:pt x="631228" y="4637634"/>
                    <a:pt x="766077" y="4854448"/>
                    <a:pt x="766077" y="5102746"/>
                  </a:cubicBezTo>
                  <a:cubicBezTo>
                    <a:pt x="766077" y="5473268"/>
                    <a:pt x="1066419" y="5773611"/>
                    <a:pt x="1436929" y="5773611"/>
                  </a:cubicBezTo>
                  <a:cubicBezTo>
                    <a:pt x="1685239" y="5773611"/>
                    <a:pt x="1901965" y="5908497"/>
                    <a:pt x="2018030" y="6109018"/>
                  </a:cubicBezTo>
                  <a:cubicBezTo>
                    <a:pt x="2134019" y="6309449"/>
                    <a:pt x="2350821" y="6444425"/>
                    <a:pt x="2599093" y="6444425"/>
                  </a:cubicBezTo>
                  <a:cubicBezTo>
                    <a:pt x="2718685" y="6444579"/>
                    <a:pt x="2836127" y="6412633"/>
                    <a:pt x="2939161" y="6351918"/>
                  </a:cubicBezTo>
                  <a:cubicBezTo>
                    <a:pt x="3153194" y="6230544"/>
                    <a:pt x="3406191" y="6239637"/>
                    <a:pt x="3605479" y="6354496"/>
                  </a:cubicBezTo>
                  <a:lnTo>
                    <a:pt x="3605479" y="6354255"/>
                  </a:lnTo>
                  <a:lnTo>
                    <a:pt x="3605517" y="6354331"/>
                  </a:lnTo>
                  <a:cubicBezTo>
                    <a:pt x="3926408" y="6539573"/>
                    <a:pt x="4336694" y="6429617"/>
                    <a:pt x="4521987" y="6108764"/>
                  </a:cubicBezTo>
                  <a:cubicBezTo>
                    <a:pt x="4646130" y="5893766"/>
                    <a:pt x="4871314" y="5773446"/>
                    <a:pt x="5102961" y="5773281"/>
                  </a:cubicBezTo>
                  <a:lnTo>
                    <a:pt x="5102911" y="5773192"/>
                  </a:lnTo>
                  <a:cubicBezTo>
                    <a:pt x="5334558" y="5773027"/>
                    <a:pt x="5559780" y="5652707"/>
                    <a:pt x="5683885" y="5437709"/>
                  </a:cubicBezTo>
                  <a:cubicBezTo>
                    <a:pt x="5745010" y="5331855"/>
                    <a:pt x="5774017" y="5216234"/>
                    <a:pt x="5773890" y="5102213"/>
                  </a:cubicBezTo>
                  <a:lnTo>
                    <a:pt x="5773979" y="5102290"/>
                  </a:lnTo>
                  <a:cubicBezTo>
                    <a:pt x="5774182" y="4878846"/>
                    <a:pt x="5886145" y="4661358"/>
                    <a:pt x="6087059" y="4534828"/>
                  </a:cubicBezTo>
                  <a:cubicBezTo>
                    <a:pt x="6195364" y="4477881"/>
                    <a:pt x="6289357" y="4390620"/>
                    <a:pt x="6355029" y="4276866"/>
                  </a:cubicBezTo>
                  <a:cubicBezTo>
                    <a:pt x="6479222" y="4061753"/>
                    <a:pt x="6470777" y="3806572"/>
                    <a:pt x="6355118" y="3605886"/>
                  </a:cubicBezTo>
                  <a:lnTo>
                    <a:pt x="6355156" y="3605886"/>
                  </a:lnTo>
                  <a:cubicBezTo>
                    <a:pt x="6239535" y="3405201"/>
                    <a:pt x="6231077" y="3150020"/>
                    <a:pt x="6355245" y="2934971"/>
                  </a:cubicBezTo>
                  <a:cubicBezTo>
                    <a:pt x="6540525" y="2614080"/>
                    <a:pt x="6430568" y="2203832"/>
                    <a:pt x="6109677" y="2018552"/>
                  </a:cubicBezTo>
                  <a:lnTo>
                    <a:pt x="6109627" y="2018501"/>
                  </a:lnTo>
                  <a:lnTo>
                    <a:pt x="6109754" y="2018463"/>
                  </a:lnTo>
                  <a:cubicBezTo>
                    <a:pt x="5910847" y="1903375"/>
                    <a:pt x="5776557" y="1689088"/>
                    <a:pt x="5774436" y="1443267"/>
                  </a:cubicBezTo>
                  <a:cubicBezTo>
                    <a:pt x="5775604" y="1327265"/>
                    <a:pt x="5746686" y="1209536"/>
                    <a:pt x="5684545" y="1101865"/>
                  </a:cubicBezTo>
                </a:path>
              </a:pathLst>
            </a:custGeom>
            <a:blipFill>
              <a:blip r:embed="rId5"/>
              <a:stretch>
                <a:fillRect l="-37393" t="0" r="-1479" b="0"/>
              </a:stretch>
            </a:blipFill>
          </p:spPr>
        </p:sp>
      </p:grpSp>
      <p:grpSp>
        <p:nvGrpSpPr>
          <p:cNvPr name="Group 7" id="7"/>
          <p:cNvGrpSpPr>
            <a:grpSpLocks noChangeAspect="true"/>
          </p:cNvGrpSpPr>
          <p:nvPr/>
        </p:nvGrpSpPr>
        <p:grpSpPr>
          <a:xfrm rot="0">
            <a:off x="12582473" y="4215923"/>
            <a:ext cx="5246968" cy="5246370"/>
            <a:chOff x="0" y="0"/>
            <a:chExt cx="6350013" cy="6349289"/>
          </a:xfrm>
        </p:grpSpPr>
        <p:sp>
          <p:nvSpPr>
            <p:cNvPr name="Freeform 8" id="8"/>
            <p:cNvSpPr/>
            <p:nvPr/>
          </p:nvSpPr>
          <p:spPr>
            <a:xfrm flipH="false" flipV="false" rot="0">
              <a:off x="-95250" y="-95136"/>
              <a:ext cx="6540525" cy="6539573"/>
            </a:xfrm>
            <a:custGeom>
              <a:avLst/>
              <a:gdLst/>
              <a:ahLst/>
              <a:cxnLst/>
              <a:rect r="r" b="b" t="t" l="l"/>
              <a:pathLst>
                <a:path h="6539573" w="6540525">
                  <a:moveTo>
                    <a:pt x="5684545" y="1101865"/>
                  </a:moveTo>
                  <a:cubicBezTo>
                    <a:pt x="5560364" y="886829"/>
                    <a:pt x="5335181" y="766521"/>
                    <a:pt x="5103533" y="766356"/>
                  </a:cubicBezTo>
                  <a:lnTo>
                    <a:pt x="5103571" y="766318"/>
                  </a:lnTo>
                  <a:cubicBezTo>
                    <a:pt x="4871923" y="766115"/>
                    <a:pt x="4646701" y="645821"/>
                    <a:pt x="4522559" y="430810"/>
                  </a:cubicBezTo>
                  <a:cubicBezTo>
                    <a:pt x="4337317" y="109919"/>
                    <a:pt x="3927030" y="0"/>
                    <a:pt x="3606140" y="185281"/>
                  </a:cubicBezTo>
                  <a:lnTo>
                    <a:pt x="3606089" y="185319"/>
                  </a:lnTo>
                  <a:lnTo>
                    <a:pt x="3606089" y="185115"/>
                  </a:lnTo>
                  <a:cubicBezTo>
                    <a:pt x="3406788" y="299936"/>
                    <a:pt x="3153854" y="309029"/>
                    <a:pt x="2939771" y="187630"/>
                  </a:cubicBezTo>
                  <a:cubicBezTo>
                    <a:pt x="2836743" y="126902"/>
                    <a:pt x="2719296" y="94958"/>
                    <a:pt x="2599703" y="95136"/>
                  </a:cubicBezTo>
                  <a:cubicBezTo>
                    <a:pt x="2351405" y="95136"/>
                    <a:pt x="2134641" y="230048"/>
                    <a:pt x="2018614" y="430568"/>
                  </a:cubicBezTo>
                  <a:lnTo>
                    <a:pt x="2018614" y="430530"/>
                  </a:lnTo>
                  <a:cubicBezTo>
                    <a:pt x="1902625" y="631012"/>
                    <a:pt x="1685811" y="765925"/>
                    <a:pt x="1437551" y="765925"/>
                  </a:cubicBezTo>
                  <a:cubicBezTo>
                    <a:pt x="1067029" y="765925"/>
                    <a:pt x="766686" y="1066267"/>
                    <a:pt x="766686" y="1436789"/>
                  </a:cubicBezTo>
                  <a:lnTo>
                    <a:pt x="766686" y="1436866"/>
                  </a:lnTo>
                  <a:lnTo>
                    <a:pt x="766483" y="1436789"/>
                  </a:lnTo>
                  <a:cubicBezTo>
                    <a:pt x="766280" y="1666672"/>
                    <a:pt x="647802" y="1890154"/>
                    <a:pt x="435902" y="2014906"/>
                  </a:cubicBezTo>
                  <a:cubicBezTo>
                    <a:pt x="331646" y="2073744"/>
                    <a:pt x="245134" y="2159541"/>
                    <a:pt x="185433" y="2263305"/>
                  </a:cubicBezTo>
                  <a:cubicBezTo>
                    <a:pt x="61277" y="2478367"/>
                    <a:pt x="69723" y="2733523"/>
                    <a:pt x="185395" y="2934246"/>
                  </a:cubicBezTo>
                  <a:lnTo>
                    <a:pt x="185357" y="2934246"/>
                  </a:lnTo>
                  <a:cubicBezTo>
                    <a:pt x="300939" y="3134932"/>
                    <a:pt x="309385" y="3390113"/>
                    <a:pt x="185230" y="3605149"/>
                  </a:cubicBezTo>
                  <a:cubicBezTo>
                    <a:pt x="0" y="3926002"/>
                    <a:pt x="109906" y="4336288"/>
                    <a:pt x="430797" y="4521569"/>
                  </a:cubicBezTo>
                  <a:lnTo>
                    <a:pt x="430835" y="4521607"/>
                  </a:lnTo>
                  <a:lnTo>
                    <a:pt x="430708" y="4521695"/>
                  </a:lnTo>
                  <a:cubicBezTo>
                    <a:pt x="631228" y="4637634"/>
                    <a:pt x="766077" y="4854448"/>
                    <a:pt x="766077" y="5102746"/>
                  </a:cubicBezTo>
                  <a:cubicBezTo>
                    <a:pt x="766077" y="5473268"/>
                    <a:pt x="1066419" y="5773611"/>
                    <a:pt x="1436929" y="5773611"/>
                  </a:cubicBezTo>
                  <a:cubicBezTo>
                    <a:pt x="1685239" y="5773611"/>
                    <a:pt x="1901965" y="5908497"/>
                    <a:pt x="2018030" y="6109018"/>
                  </a:cubicBezTo>
                  <a:cubicBezTo>
                    <a:pt x="2134019" y="6309449"/>
                    <a:pt x="2350821" y="6444425"/>
                    <a:pt x="2599093" y="6444425"/>
                  </a:cubicBezTo>
                  <a:cubicBezTo>
                    <a:pt x="2718685" y="6444579"/>
                    <a:pt x="2836127" y="6412633"/>
                    <a:pt x="2939161" y="6351918"/>
                  </a:cubicBezTo>
                  <a:cubicBezTo>
                    <a:pt x="3153194" y="6230544"/>
                    <a:pt x="3406191" y="6239637"/>
                    <a:pt x="3605479" y="6354496"/>
                  </a:cubicBezTo>
                  <a:lnTo>
                    <a:pt x="3605479" y="6354255"/>
                  </a:lnTo>
                  <a:lnTo>
                    <a:pt x="3605517" y="6354331"/>
                  </a:lnTo>
                  <a:cubicBezTo>
                    <a:pt x="3926408" y="6539573"/>
                    <a:pt x="4336694" y="6429617"/>
                    <a:pt x="4521987" y="6108764"/>
                  </a:cubicBezTo>
                  <a:cubicBezTo>
                    <a:pt x="4646130" y="5893766"/>
                    <a:pt x="4871314" y="5773446"/>
                    <a:pt x="5102961" y="5773281"/>
                  </a:cubicBezTo>
                  <a:lnTo>
                    <a:pt x="5102911" y="5773192"/>
                  </a:lnTo>
                  <a:cubicBezTo>
                    <a:pt x="5334558" y="5773027"/>
                    <a:pt x="5559780" y="5652707"/>
                    <a:pt x="5683885" y="5437709"/>
                  </a:cubicBezTo>
                  <a:cubicBezTo>
                    <a:pt x="5745010" y="5331855"/>
                    <a:pt x="5774017" y="5216234"/>
                    <a:pt x="5773890" y="5102213"/>
                  </a:cubicBezTo>
                  <a:lnTo>
                    <a:pt x="5773979" y="5102290"/>
                  </a:lnTo>
                  <a:cubicBezTo>
                    <a:pt x="5774182" y="4878846"/>
                    <a:pt x="5886145" y="4661358"/>
                    <a:pt x="6087059" y="4534828"/>
                  </a:cubicBezTo>
                  <a:cubicBezTo>
                    <a:pt x="6195364" y="4477881"/>
                    <a:pt x="6289357" y="4390620"/>
                    <a:pt x="6355029" y="4276866"/>
                  </a:cubicBezTo>
                  <a:cubicBezTo>
                    <a:pt x="6479222" y="4061753"/>
                    <a:pt x="6470777" y="3806572"/>
                    <a:pt x="6355118" y="3605886"/>
                  </a:cubicBezTo>
                  <a:lnTo>
                    <a:pt x="6355156" y="3605886"/>
                  </a:lnTo>
                  <a:cubicBezTo>
                    <a:pt x="6239535" y="3405201"/>
                    <a:pt x="6231077" y="3150020"/>
                    <a:pt x="6355245" y="2934971"/>
                  </a:cubicBezTo>
                  <a:cubicBezTo>
                    <a:pt x="6540525" y="2614080"/>
                    <a:pt x="6430568" y="2203832"/>
                    <a:pt x="6109677" y="2018552"/>
                  </a:cubicBezTo>
                  <a:lnTo>
                    <a:pt x="6109627" y="2018501"/>
                  </a:lnTo>
                  <a:lnTo>
                    <a:pt x="6109754" y="2018463"/>
                  </a:lnTo>
                  <a:cubicBezTo>
                    <a:pt x="5910847" y="1903375"/>
                    <a:pt x="5776557" y="1689088"/>
                    <a:pt x="5774436" y="1443267"/>
                  </a:cubicBezTo>
                  <a:cubicBezTo>
                    <a:pt x="5775604" y="1327265"/>
                    <a:pt x="5746686" y="1209536"/>
                    <a:pt x="5684545" y="1101865"/>
                  </a:cubicBezTo>
                </a:path>
              </a:pathLst>
            </a:custGeom>
            <a:blipFill>
              <a:blip r:embed="rId6"/>
              <a:stretch>
                <a:fillRect l="0" t="-15581" r="0" b="-15581"/>
              </a:stretch>
            </a:blipFill>
          </p:spPr>
        </p:sp>
      </p:grpSp>
      <p:sp>
        <p:nvSpPr>
          <p:cNvPr name="TextBox 9" id="9"/>
          <p:cNvSpPr txBox="true"/>
          <p:nvPr/>
        </p:nvSpPr>
        <p:spPr>
          <a:xfrm rot="0">
            <a:off x="1695031" y="857250"/>
            <a:ext cx="14897939" cy="1543050"/>
          </a:xfrm>
          <a:prstGeom prst="rect">
            <a:avLst/>
          </a:prstGeom>
        </p:spPr>
        <p:txBody>
          <a:bodyPr anchor="t" rtlCol="false" tIns="0" lIns="0" bIns="0" rIns="0">
            <a:spAutoFit/>
          </a:bodyPr>
          <a:lstStyle/>
          <a:p>
            <a:pPr algn="ctr" marL="0" indent="0" lvl="0">
              <a:lnSpc>
                <a:spcPts val="12599"/>
              </a:lnSpc>
              <a:spcBef>
                <a:spcPct val="0"/>
              </a:spcBef>
            </a:pPr>
            <a:r>
              <a:rPr lang="en-US" sz="9000" u="none">
                <a:solidFill>
                  <a:srgbClr val="FA643F"/>
                </a:solidFill>
                <a:latin typeface="Roca One Black"/>
              </a:rPr>
              <a:t>Gallery Image</a:t>
            </a:r>
          </a:p>
        </p:txBody>
      </p:sp>
      <p:sp>
        <p:nvSpPr>
          <p:cNvPr name="TextBox 10" id="10"/>
          <p:cNvSpPr txBox="true"/>
          <p:nvPr/>
        </p:nvSpPr>
        <p:spPr>
          <a:xfrm rot="0">
            <a:off x="6362700" y="2352675"/>
            <a:ext cx="5562600" cy="349250"/>
          </a:xfrm>
          <a:prstGeom prst="rect">
            <a:avLst/>
          </a:prstGeom>
        </p:spPr>
        <p:txBody>
          <a:bodyPr anchor="t" rtlCol="false" tIns="0" lIns="0" bIns="0" rIns="0">
            <a:spAutoFit/>
          </a:bodyPr>
          <a:lstStyle/>
          <a:p>
            <a:pPr algn="ctr" marL="0" indent="0" lvl="0">
              <a:lnSpc>
                <a:spcPts val="2800"/>
              </a:lnSpc>
              <a:spcBef>
                <a:spcPct val="0"/>
              </a:spcBef>
            </a:pPr>
            <a:r>
              <a:rPr lang="en-US" sz="2000" u="none">
                <a:solidFill>
                  <a:srgbClr val="000000"/>
                </a:solidFill>
                <a:latin typeface="Rajdhani Medium"/>
              </a:rPr>
              <a:t>What can you say about your projects? Share it here!</a:t>
            </a:r>
          </a:p>
        </p:txBody>
      </p:sp>
      <p:sp>
        <p:nvSpPr>
          <p:cNvPr name="Freeform 11" id="11"/>
          <p:cNvSpPr/>
          <p:nvPr/>
        </p:nvSpPr>
        <p:spPr>
          <a:xfrm flipH="false" flipV="false" rot="0">
            <a:off x="15634408" y="722807"/>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2" id="12"/>
          <p:cNvSpPr/>
          <p:nvPr/>
        </p:nvSpPr>
        <p:spPr>
          <a:xfrm flipH="true" flipV="false" rot="0">
            <a:off x="1361908" y="722807"/>
            <a:ext cx="1291684" cy="1291684"/>
          </a:xfrm>
          <a:custGeom>
            <a:avLst/>
            <a:gdLst/>
            <a:ahLst/>
            <a:cxnLst/>
            <a:rect r="r" b="b" t="t" l="l"/>
            <a:pathLst>
              <a:path h="1291684" w="1291684">
                <a:moveTo>
                  <a:pt x="1291684" y="0"/>
                </a:moveTo>
                <a:lnTo>
                  <a:pt x="0" y="0"/>
                </a:lnTo>
                <a:lnTo>
                  <a:pt x="0" y="1291684"/>
                </a:lnTo>
                <a:lnTo>
                  <a:pt x="1291684" y="1291684"/>
                </a:lnTo>
                <a:lnTo>
                  <a:pt x="1291684"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1480997" y="1372332"/>
            <a:ext cx="15326006" cy="7542336"/>
            <a:chOff x="0" y="0"/>
            <a:chExt cx="27089986" cy="13331704"/>
          </a:xfrm>
        </p:grpSpPr>
        <p:sp>
          <p:nvSpPr>
            <p:cNvPr name="Freeform 4" id="4"/>
            <p:cNvSpPr/>
            <p:nvPr/>
          </p:nvSpPr>
          <p:spPr>
            <a:xfrm flipH="false" flipV="false" rot="0">
              <a:off x="-9098" y="-6509"/>
              <a:ext cx="27104316" cy="13363759"/>
            </a:xfrm>
            <a:custGeom>
              <a:avLst/>
              <a:gdLst/>
              <a:ahLst/>
              <a:cxnLst/>
              <a:rect r="r" b="b" t="t" l="l"/>
              <a:pathLst>
                <a:path h="13363759" w="27104316">
                  <a:moveTo>
                    <a:pt x="63030" y="12770204"/>
                  </a:moveTo>
                  <a:cubicBezTo>
                    <a:pt x="63030" y="12770204"/>
                    <a:pt x="0" y="12523640"/>
                    <a:pt x="10218" y="1214762"/>
                  </a:cubicBezTo>
                  <a:cubicBezTo>
                    <a:pt x="18651" y="990971"/>
                    <a:pt x="65033" y="645332"/>
                    <a:pt x="65033" y="645332"/>
                  </a:cubicBezTo>
                  <a:cubicBezTo>
                    <a:pt x="82233" y="502466"/>
                    <a:pt x="56685" y="337866"/>
                    <a:pt x="181385" y="223925"/>
                  </a:cubicBezTo>
                  <a:cubicBezTo>
                    <a:pt x="346794" y="72788"/>
                    <a:pt x="621643" y="0"/>
                    <a:pt x="26211244" y="6965"/>
                  </a:cubicBezTo>
                  <a:lnTo>
                    <a:pt x="26211244" y="6965"/>
                  </a:lnTo>
                  <a:cubicBezTo>
                    <a:pt x="26427991" y="16819"/>
                    <a:pt x="26632307" y="36481"/>
                    <a:pt x="26766494" y="101690"/>
                  </a:cubicBezTo>
                  <a:cubicBezTo>
                    <a:pt x="27022541" y="226120"/>
                    <a:pt x="27104315" y="459160"/>
                    <a:pt x="27098827" y="704684"/>
                  </a:cubicBezTo>
                  <a:cubicBezTo>
                    <a:pt x="27098827" y="704684"/>
                    <a:pt x="27055540" y="1013073"/>
                    <a:pt x="27062975" y="1248607"/>
                  </a:cubicBezTo>
                  <a:cubicBezTo>
                    <a:pt x="27070097" y="12512006"/>
                    <a:pt x="27077254" y="12707609"/>
                    <a:pt x="27077254" y="12707609"/>
                  </a:cubicBezTo>
                  <a:cubicBezTo>
                    <a:pt x="27060572" y="12923342"/>
                    <a:pt x="26945928" y="13133953"/>
                    <a:pt x="26749060" y="13245577"/>
                  </a:cubicBezTo>
                  <a:cubicBezTo>
                    <a:pt x="26598709" y="13330826"/>
                    <a:pt x="26400678" y="13345924"/>
                    <a:pt x="21013448" y="13335182"/>
                  </a:cubicBezTo>
                  <a:lnTo>
                    <a:pt x="21013123" y="13335182"/>
                  </a:lnTo>
                  <a:cubicBezTo>
                    <a:pt x="645952" y="13329905"/>
                    <a:pt x="384604" y="13363759"/>
                    <a:pt x="254278" y="13254601"/>
                  </a:cubicBezTo>
                  <a:cubicBezTo>
                    <a:pt x="145767" y="13163715"/>
                    <a:pt x="81795" y="12970404"/>
                    <a:pt x="63030" y="12770204"/>
                  </a:cubicBezTo>
                  <a:close/>
                </a:path>
              </a:pathLst>
            </a:custGeom>
            <a:solidFill>
              <a:srgbClr val="F5F3E5"/>
            </a:solidFill>
          </p:spPr>
        </p:sp>
      </p:grpSp>
      <p:grpSp>
        <p:nvGrpSpPr>
          <p:cNvPr name="Group 5" id="5"/>
          <p:cNvGrpSpPr/>
          <p:nvPr/>
        </p:nvGrpSpPr>
        <p:grpSpPr>
          <a:xfrm rot="0">
            <a:off x="9552152" y="2135888"/>
            <a:ext cx="6487989" cy="6015224"/>
            <a:chOff x="0" y="0"/>
            <a:chExt cx="8650652" cy="8020299"/>
          </a:xfrm>
        </p:grpSpPr>
        <p:sp>
          <p:nvSpPr>
            <p:cNvPr name="TextBox 6" id="6"/>
            <p:cNvSpPr txBox="true"/>
            <p:nvPr/>
          </p:nvSpPr>
          <p:spPr>
            <a:xfrm rot="0">
              <a:off x="981548" y="7504679"/>
              <a:ext cx="1157923" cy="515620"/>
            </a:xfrm>
            <a:prstGeom prst="rect">
              <a:avLst/>
            </a:prstGeom>
          </p:spPr>
          <p:txBody>
            <a:bodyPr anchor="t" rtlCol="false" tIns="0" lIns="0" bIns="0" rIns="0">
              <a:spAutoFit/>
            </a:bodyPr>
            <a:lstStyle/>
            <a:p>
              <a:pPr algn="ctr">
                <a:lnSpc>
                  <a:spcPts val="3359"/>
                </a:lnSpc>
              </a:pPr>
              <a:r>
                <a:rPr lang="en-US" sz="2400">
                  <a:solidFill>
                    <a:srgbClr val="000000"/>
                  </a:solidFill>
                  <a:latin typeface="Open Sans Light"/>
                </a:rPr>
                <a:t>Item 1</a:t>
              </a:r>
            </a:p>
          </p:txBody>
        </p:sp>
        <p:sp>
          <p:nvSpPr>
            <p:cNvPr name="TextBox 7" id="7"/>
            <p:cNvSpPr txBox="true"/>
            <p:nvPr/>
          </p:nvSpPr>
          <p:spPr>
            <a:xfrm rot="0">
              <a:off x="2557135" y="7504679"/>
              <a:ext cx="1157923" cy="515620"/>
            </a:xfrm>
            <a:prstGeom prst="rect">
              <a:avLst/>
            </a:prstGeom>
          </p:spPr>
          <p:txBody>
            <a:bodyPr anchor="t" rtlCol="false" tIns="0" lIns="0" bIns="0" rIns="0">
              <a:spAutoFit/>
            </a:bodyPr>
            <a:lstStyle/>
            <a:p>
              <a:pPr algn="ctr">
                <a:lnSpc>
                  <a:spcPts val="3359"/>
                </a:lnSpc>
              </a:pPr>
              <a:r>
                <a:rPr lang="en-US" sz="2400">
                  <a:solidFill>
                    <a:srgbClr val="000000"/>
                  </a:solidFill>
                  <a:latin typeface="Open Sans Light"/>
                </a:rPr>
                <a:t>Item 2</a:t>
              </a:r>
            </a:p>
          </p:txBody>
        </p:sp>
        <p:sp>
          <p:nvSpPr>
            <p:cNvPr name="TextBox 8" id="8"/>
            <p:cNvSpPr txBox="true"/>
            <p:nvPr/>
          </p:nvSpPr>
          <p:spPr>
            <a:xfrm rot="0">
              <a:off x="4132722" y="7504679"/>
              <a:ext cx="1157923" cy="515620"/>
            </a:xfrm>
            <a:prstGeom prst="rect">
              <a:avLst/>
            </a:prstGeom>
          </p:spPr>
          <p:txBody>
            <a:bodyPr anchor="t" rtlCol="false" tIns="0" lIns="0" bIns="0" rIns="0">
              <a:spAutoFit/>
            </a:bodyPr>
            <a:lstStyle/>
            <a:p>
              <a:pPr algn="ctr">
                <a:lnSpc>
                  <a:spcPts val="3359"/>
                </a:lnSpc>
              </a:pPr>
              <a:r>
                <a:rPr lang="en-US" sz="2400">
                  <a:solidFill>
                    <a:srgbClr val="000000"/>
                  </a:solidFill>
                  <a:latin typeface="Open Sans Light"/>
                </a:rPr>
                <a:t>Item 3</a:t>
              </a:r>
            </a:p>
          </p:txBody>
        </p:sp>
        <p:sp>
          <p:nvSpPr>
            <p:cNvPr name="TextBox 9" id="9"/>
            <p:cNvSpPr txBox="true"/>
            <p:nvPr/>
          </p:nvSpPr>
          <p:spPr>
            <a:xfrm rot="0">
              <a:off x="5708310" y="7504679"/>
              <a:ext cx="1157923" cy="515620"/>
            </a:xfrm>
            <a:prstGeom prst="rect">
              <a:avLst/>
            </a:prstGeom>
          </p:spPr>
          <p:txBody>
            <a:bodyPr anchor="t" rtlCol="false" tIns="0" lIns="0" bIns="0" rIns="0">
              <a:spAutoFit/>
            </a:bodyPr>
            <a:lstStyle/>
            <a:p>
              <a:pPr algn="ctr">
                <a:lnSpc>
                  <a:spcPts val="3359"/>
                </a:lnSpc>
              </a:pPr>
              <a:r>
                <a:rPr lang="en-US" sz="2400">
                  <a:solidFill>
                    <a:srgbClr val="000000"/>
                  </a:solidFill>
                  <a:latin typeface="Open Sans Light"/>
                </a:rPr>
                <a:t>Item 4</a:t>
              </a:r>
            </a:p>
          </p:txBody>
        </p:sp>
        <p:sp>
          <p:nvSpPr>
            <p:cNvPr name="TextBox 10" id="10"/>
            <p:cNvSpPr txBox="true"/>
            <p:nvPr/>
          </p:nvSpPr>
          <p:spPr>
            <a:xfrm rot="0">
              <a:off x="7283897" y="7504679"/>
              <a:ext cx="1157923" cy="515620"/>
            </a:xfrm>
            <a:prstGeom prst="rect">
              <a:avLst/>
            </a:prstGeom>
          </p:spPr>
          <p:txBody>
            <a:bodyPr anchor="t" rtlCol="false" tIns="0" lIns="0" bIns="0" rIns="0">
              <a:spAutoFit/>
            </a:bodyPr>
            <a:lstStyle/>
            <a:p>
              <a:pPr algn="ctr">
                <a:lnSpc>
                  <a:spcPts val="3359"/>
                </a:lnSpc>
              </a:pPr>
              <a:r>
                <a:rPr lang="en-US" sz="2400">
                  <a:solidFill>
                    <a:srgbClr val="000000"/>
                  </a:solidFill>
                  <a:latin typeface="Open Sans Light"/>
                </a:rPr>
                <a:t>Item 5</a:t>
              </a:r>
            </a:p>
          </p:txBody>
        </p:sp>
        <p:grpSp>
          <p:nvGrpSpPr>
            <p:cNvPr name="Group 11" id="11"/>
            <p:cNvGrpSpPr>
              <a:grpSpLocks noChangeAspect="true"/>
            </p:cNvGrpSpPr>
            <p:nvPr/>
          </p:nvGrpSpPr>
          <p:grpSpPr>
            <a:xfrm rot="0">
              <a:off x="772716" y="238760"/>
              <a:ext cx="7877936" cy="7100819"/>
              <a:chOff x="0" y="0"/>
              <a:chExt cx="7877936" cy="7100819"/>
            </a:xfrm>
          </p:grpSpPr>
          <p:sp>
            <p:nvSpPr>
              <p:cNvPr name="Freeform 12" id="12"/>
              <p:cNvSpPr/>
              <p:nvPr/>
            </p:nvSpPr>
            <p:spPr>
              <a:xfrm flipH="false" flipV="false" rot="0">
                <a:off x="0" y="-6350"/>
                <a:ext cx="7877936" cy="12700"/>
              </a:xfrm>
              <a:custGeom>
                <a:avLst/>
                <a:gdLst/>
                <a:ahLst/>
                <a:cxnLst/>
                <a:rect r="r" b="b" t="t" l="l"/>
                <a:pathLst>
                  <a:path h="12700" w="7877936">
                    <a:moveTo>
                      <a:pt x="0" y="0"/>
                    </a:moveTo>
                    <a:lnTo>
                      <a:pt x="7877936" y="0"/>
                    </a:lnTo>
                    <a:lnTo>
                      <a:pt x="7877936" y="12700"/>
                    </a:lnTo>
                    <a:lnTo>
                      <a:pt x="0" y="12700"/>
                    </a:lnTo>
                    <a:close/>
                  </a:path>
                </a:pathLst>
              </a:custGeom>
              <a:solidFill>
                <a:srgbClr val="000000">
                  <a:alpha val="24706"/>
                </a:srgbClr>
              </a:solidFill>
            </p:spPr>
          </p:sp>
          <p:sp>
            <p:nvSpPr>
              <p:cNvPr name="Freeform 13" id="13"/>
              <p:cNvSpPr/>
              <p:nvPr/>
            </p:nvSpPr>
            <p:spPr>
              <a:xfrm flipH="false" flipV="false" rot="0">
                <a:off x="0" y="1413814"/>
                <a:ext cx="7877936" cy="12700"/>
              </a:xfrm>
              <a:custGeom>
                <a:avLst/>
                <a:gdLst/>
                <a:ahLst/>
                <a:cxnLst/>
                <a:rect r="r" b="b" t="t" l="l"/>
                <a:pathLst>
                  <a:path h="12700" w="7877936">
                    <a:moveTo>
                      <a:pt x="0" y="0"/>
                    </a:moveTo>
                    <a:lnTo>
                      <a:pt x="7877936" y="0"/>
                    </a:lnTo>
                    <a:lnTo>
                      <a:pt x="7877936" y="12700"/>
                    </a:lnTo>
                    <a:lnTo>
                      <a:pt x="0" y="12700"/>
                    </a:lnTo>
                    <a:close/>
                  </a:path>
                </a:pathLst>
              </a:custGeom>
              <a:solidFill>
                <a:srgbClr val="000000">
                  <a:alpha val="24706"/>
                </a:srgbClr>
              </a:solidFill>
            </p:spPr>
          </p:sp>
          <p:sp>
            <p:nvSpPr>
              <p:cNvPr name="Freeform 14" id="14"/>
              <p:cNvSpPr/>
              <p:nvPr/>
            </p:nvSpPr>
            <p:spPr>
              <a:xfrm flipH="false" flipV="false" rot="0">
                <a:off x="0" y="2833978"/>
                <a:ext cx="7877936" cy="12700"/>
              </a:xfrm>
              <a:custGeom>
                <a:avLst/>
                <a:gdLst/>
                <a:ahLst/>
                <a:cxnLst/>
                <a:rect r="r" b="b" t="t" l="l"/>
                <a:pathLst>
                  <a:path h="12700" w="7877936">
                    <a:moveTo>
                      <a:pt x="0" y="0"/>
                    </a:moveTo>
                    <a:lnTo>
                      <a:pt x="7877936" y="0"/>
                    </a:lnTo>
                    <a:lnTo>
                      <a:pt x="7877936" y="12700"/>
                    </a:lnTo>
                    <a:lnTo>
                      <a:pt x="0" y="12700"/>
                    </a:lnTo>
                    <a:close/>
                  </a:path>
                </a:pathLst>
              </a:custGeom>
              <a:solidFill>
                <a:srgbClr val="000000">
                  <a:alpha val="24706"/>
                </a:srgbClr>
              </a:solidFill>
            </p:spPr>
          </p:sp>
          <p:sp>
            <p:nvSpPr>
              <p:cNvPr name="Freeform 15" id="15"/>
              <p:cNvSpPr/>
              <p:nvPr/>
            </p:nvSpPr>
            <p:spPr>
              <a:xfrm flipH="false" flipV="false" rot="0">
                <a:off x="0" y="4254141"/>
                <a:ext cx="7877936" cy="12700"/>
              </a:xfrm>
              <a:custGeom>
                <a:avLst/>
                <a:gdLst/>
                <a:ahLst/>
                <a:cxnLst/>
                <a:rect r="r" b="b" t="t" l="l"/>
                <a:pathLst>
                  <a:path h="12700" w="7877936">
                    <a:moveTo>
                      <a:pt x="0" y="0"/>
                    </a:moveTo>
                    <a:lnTo>
                      <a:pt x="7877936" y="0"/>
                    </a:lnTo>
                    <a:lnTo>
                      <a:pt x="7877936" y="12700"/>
                    </a:lnTo>
                    <a:lnTo>
                      <a:pt x="0" y="12700"/>
                    </a:lnTo>
                    <a:close/>
                  </a:path>
                </a:pathLst>
              </a:custGeom>
              <a:solidFill>
                <a:srgbClr val="000000">
                  <a:alpha val="24706"/>
                </a:srgbClr>
              </a:solidFill>
            </p:spPr>
          </p:sp>
          <p:sp>
            <p:nvSpPr>
              <p:cNvPr name="Freeform 16" id="16"/>
              <p:cNvSpPr/>
              <p:nvPr/>
            </p:nvSpPr>
            <p:spPr>
              <a:xfrm flipH="false" flipV="false" rot="0">
                <a:off x="0" y="5674305"/>
                <a:ext cx="7877936" cy="12700"/>
              </a:xfrm>
              <a:custGeom>
                <a:avLst/>
                <a:gdLst/>
                <a:ahLst/>
                <a:cxnLst/>
                <a:rect r="r" b="b" t="t" l="l"/>
                <a:pathLst>
                  <a:path h="12700" w="7877936">
                    <a:moveTo>
                      <a:pt x="0" y="0"/>
                    </a:moveTo>
                    <a:lnTo>
                      <a:pt x="7877936" y="0"/>
                    </a:lnTo>
                    <a:lnTo>
                      <a:pt x="7877936" y="12700"/>
                    </a:lnTo>
                    <a:lnTo>
                      <a:pt x="0" y="12700"/>
                    </a:lnTo>
                    <a:close/>
                  </a:path>
                </a:pathLst>
              </a:custGeom>
              <a:solidFill>
                <a:srgbClr val="000000">
                  <a:alpha val="24706"/>
                </a:srgbClr>
              </a:solidFill>
            </p:spPr>
          </p:sp>
          <p:sp>
            <p:nvSpPr>
              <p:cNvPr name="Freeform 17" id="17"/>
              <p:cNvSpPr/>
              <p:nvPr/>
            </p:nvSpPr>
            <p:spPr>
              <a:xfrm flipH="false" flipV="false" rot="0">
                <a:off x="0" y="7094469"/>
                <a:ext cx="7877936" cy="12700"/>
              </a:xfrm>
              <a:custGeom>
                <a:avLst/>
                <a:gdLst/>
                <a:ahLst/>
                <a:cxnLst/>
                <a:rect r="r" b="b" t="t" l="l"/>
                <a:pathLst>
                  <a:path h="12700" w="7877936">
                    <a:moveTo>
                      <a:pt x="0" y="0"/>
                    </a:moveTo>
                    <a:lnTo>
                      <a:pt x="7877936" y="0"/>
                    </a:lnTo>
                    <a:lnTo>
                      <a:pt x="7877936" y="12700"/>
                    </a:lnTo>
                    <a:lnTo>
                      <a:pt x="0" y="12700"/>
                    </a:lnTo>
                    <a:close/>
                  </a:path>
                </a:pathLst>
              </a:custGeom>
              <a:solidFill>
                <a:srgbClr val="000000">
                  <a:alpha val="60000"/>
                </a:srgbClr>
              </a:solidFill>
            </p:spPr>
          </p:sp>
        </p:grpSp>
        <p:sp>
          <p:nvSpPr>
            <p:cNvPr name="TextBox 18" id="18"/>
            <p:cNvSpPr txBox="true"/>
            <p:nvPr/>
          </p:nvSpPr>
          <p:spPr>
            <a:xfrm rot="0">
              <a:off x="0" y="-38100"/>
              <a:ext cx="569516" cy="515620"/>
            </a:xfrm>
            <a:prstGeom prst="rect">
              <a:avLst/>
            </a:prstGeom>
          </p:spPr>
          <p:txBody>
            <a:bodyPr anchor="t" rtlCol="false" tIns="0" lIns="0" bIns="0" rIns="0">
              <a:spAutoFit/>
            </a:bodyPr>
            <a:lstStyle/>
            <a:p>
              <a:pPr algn="r">
                <a:lnSpc>
                  <a:spcPts val="3359"/>
                </a:lnSpc>
              </a:pPr>
              <a:r>
                <a:rPr lang="en-US" sz="2400">
                  <a:solidFill>
                    <a:srgbClr val="000000"/>
                  </a:solidFill>
                  <a:latin typeface="Open Sans Light"/>
                </a:rPr>
                <a:t>50 </a:t>
              </a:r>
            </a:p>
          </p:txBody>
        </p:sp>
        <p:sp>
          <p:nvSpPr>
            <p:cNvPr name="TextBox 19" id="19"/>
            <p:cNvSpPr txBox="true"/>
            <p:nvPr/>
          </p:nvSpPr>
          <p:spPr>
            <a:xfrm rot="0">
              <a:off x="0" y="1382064"/>
              <a:ext cx="569516" cy="515620"/>
            </a:xfrm>
            <a:prstGeom prst="rect">
              <a:avLst/>
            </a:prstGeom>
          </p:spPr>
          <p:txBody>
            <a:bodyPr anchor="t" rtlCol="false" tIns="0" lIns="0" bIns="0" rIns="0">
              <a:spAutoFit/>
            </a:bodyPr>
            <a:lstStyle/>
            <a:p>
              <a:pPr algn="r">
                <a:lnSpc>
                  <a:spcPts val="3359"/>
                </a:lnSpc>
              </a:pPr>
              <a:r>
                <a:rPr lang="en-US" sz="2400">
                  <a:solidFill>
                    <a:srgbClr val="000000"/>
                  </a:solidFill>
                  <a:latin typeface="Open Sans Light"/>
                </a:rPr>
                <a:t>40 </a:t>
              </a:r>
            </a:p>
          </p:txBody>
        </p:sp>
        <p:sp>
          <p:nvSpPr>
            <p:cNvPr name="TextBox 20" id="20"/>
            <p:cNvSpPr txBox="true"/>
            <p:nvPr/>
          </p:nvSpPr>
          <p:spPr>
            <a:xfrm rot="0">
              <a:off x="0" y="2802228"/>
              <a:ext cx="569516" cy="515620"/>
            </a:xfrm>
            <a:prstGeom prst="rect">
              <a:avLst/>
            </a:prstGeom>
          </p:spPr>
          <p:txBody>
            <a:bodyPr anchor="t" rtlCol="false" tIns="0" lIns="0" bIns="0" rIns="0">
              <a:spAutoFit/>
            </a:bodyPr>
            <a:lstStyle/>
            <a:p>
              <a:pPr algn="r">
                <a:lnSpc>
                  <a:spcPts val="3359"/>
                </a:lnSpc>
              </a:pPr>
              <a:r>
                <a:rPr lang="en-US" sz="2400">
                  <a:solidFill>
                    <a:srgbClr val="000000"/>
                  </a:solidFill>
                  <a:latin typeface="Open Sans Light"/>
                </a:rPr>
                <a:t>30 </a:t>
              </a:r>
            </a:p>
          </p:txBody>
        </p:sp>
        <p:sp>
          <p:nvSpPr>
            <p:cNvPr name="TextBox 21" id="21"/>
            <p:cNvSpPr txBox="true"/>
            <p:nvPr/>
          </p:nvSpPr>
          <p:spPr>
            <a:xfrm rot="0">
              <a:off x="0" y="4222391"/>
              <a:ext cx="569516" cy="515620"/>
            </a:xfrm>
            <a:prstGeom prst="rect">
              <a:avLst/>
            </a:prstGeom>
          </p:spPr>
          <p:txBody>
            <a:bodyPr anchor="t" rtlCol="false" tIns="0" lIns="0" bIns="0" rIns="0">
              <a:spAutoFit/>
            </a:bodyPr>
            <a:lstStyle/>
            <a:p>
              <a:pPr algn="r">
                <a:lnSpc>
                  <a:spcPts val="3359"/>
                </a:lnSpc>
              </a:pPr>
              <a:r>
                <a:rPr lang="en-US" sz="2400">
                  <a:solidFill>
                    <a:srgbClr val="000000"/>
                  </a:solidFill>
                  <a:latin typeface="Open Sans Light"/>
                </a:rPr>
                <a:t>20 </a:t>
              </a:r>
            </a:p>
          </p:txBody>
        </p:sp>
        <p:sp>
          <p:nvSpPr>
            <p:cNvPr name="TextBox 22" id="22"/>
            <p:cNvSpPr txBox="true"/>
            <p:nvPr/>
          </p:nvSpPr>
          <p:spPr>
            <a:xfrm rot="0">
              <a:off x="0" y="5642555"/>
              <a:ext cx="569516" cy="515620"/>
            </a:xfrm>
            <a:prstGeom prst="rect">
              <a:avLst/>
            </a:prstGeom>
          </p:spPr>
          <p:txBody>
            <a:bodyPr anchor="t" rtlCol="false" tIns="0" lIns="0" bIns="0" rIns="0">
              <a:spAutoFit/>
            </a:bodyPr>
            <a:lstStyle/>
            <a:p>
              <a:pPr algn="r">
                <a:lnSpc>
                  <a:spcPts val="3359"/>
                </a:lnSpc>
              </a:pPr>
              <a:r>
                <a:rPr lang="en-US" sz="2400">
                  <a:solidFill>
                    <a:srgbClr val="000000"/>
                  </a:solidFill>
                  <a:latin typeface="Open Sans Light"/>
                </a:rPr>
                <a:t>10 </a:t>
              </a:r>
            </a:p>
          </p:txBody>
        </p:sp>
        <p:sp>
          <p:nvSpPr>
            <p:cNvPr name="TextBox 23" id="23"/>
            <p:cNvSpPr txBox="true"/>
            <p:nvPr/>
          </p:nvSpPr>
          <p:spPr>
            <a:xfrm rot="0">
              <a:off x="231934" y="7062719"/>
              <a:ext cx="337582" cy="515620"/>
            </a:xfrm>
            <a:prstGeom prst="rect">
              <a:avLst/>
            </a:prstGeom>
          </p:spPr>
          <p:txBody>
            <a:bodyPr anchor="t" rtlCol="false" tIns="0" lIns="0" bIns="0" rIns="0">
              <a:spAutoFit/>
            </a:bodyPr>
            <a:lstStyle/>
            <a:p>
              <a:pPr algn="r">
                <a:lnSpc>
                  <a:spcPts val="3359"/>
                </a:lnSpc>
              </a:pPr>
              <a:r>
                <a:rPr lang="en-US" sz="2400">
                  <a:solidFill>
                    <a:srgbClr val="000000"/>
                  </a:solidFill>
                  <a:latin typeface="Open Sans Light"/>
                </a:rPr>
                <a:t>0 </a:t>
              </a:r>
            </a:p>
          </p:txBody>
        </p:sp>
        <p:grpSp>
          <p:nvGrpSpPr>
            <p:cNvPr name="Group 24" id="24"/>
            <p:cNvGrpSpPr>
              <a:grpSpLocks noChangeAspect="true"/>
            </p:cNvGrpSpPr>
            <p:nvPr/>
          </p:nvGrpSpPr>
          <p:grpSpPr>
            <a:xfrm rot="0">
              <a:off x="1560509" y="238760"/>
              <a:ext cx="6302349" cy="7100819"/>
              <a:chOff x="787794" y="0"/>
              <a:chExt cx="6302349" cy="7100819"/>
            </a:xfrm>
          </p:grpSpPr>
          <p:sp>
            <p:nvSpPr>
              <p:cNvPr name="Freeform 25" id="25"/>
              <p:cNvSpPr/>
              <p:nvPr/>
            </p:nvSpPr>
            <p:spPr>
              <a:xfrm flipH="false" flipV="false" rot="0">
                <a:off x="787794" y="0"/>
                <a:ext cx="6302349" cy="7100819"/>
              </a:xfrm>
              <a:custGeom>
                <a:avLst/>
                <a:gdLst/>
                <a:ahLst/>
                <a:cxnLst/>
                <a:rect r="r" b="b" t="t" l="l"/>
                <a:pathLst>
                  <a:path h="7100819" w="6302349">
                    <a:moveTo>
                      <a:pt x="0" y="7100819"/>
                    </a:moveTo>
                    <a:lnTo>
                      <a:pt x="0" y="5680655"/>
                    </a:lnTo>
                    <a:lnTo>
                      <a:pt x="1575587" y="4260491"/>
                    </a:lnTo>
                    <a:lnTo>
                      <a:pt x="3151174" y="2840328"/>
                    </a:lnTo>
                    <a:lnTo>
                      <a:pt x="4726761" y="1420164"/>
                    </a:lnTo>
                    <a:lnTo>
                      <a:pt x="6302348" y="0"/>
                    </a:lnTo>
                    <a:lnTo>
                      <a:pt x="6302348" y="7100819"/>
                    </a:lnTo>
                    <a:close/>
                  </a:path>
                </a:pathLst>
              </a:custGeom>
              <a:solidFill>
                <a:srgbClr val="F7BF3E">
                  <a:alpha val="64706"/>
                </a:srgbClr>
              </a:solidFill>
            </p:spPr>
          </p:sp>
          <p:sp>
            <p:nvSpPr>
              <p:cNvPr name="Freeform 26" id="26"/>
              <p:cNvSpPr/>
              <p:nvPr/>
            </p:nvSpPr>
            <p:spPr>
              <a:xfrm flipH="false" flipV="false" rot="0">
                <a:off x="787794" y="1136131"/>
                <a:ext cx="6302349" cy="5964687"/>
              </a:xfrm>
              <a:custGeom>
                <a:avLst/>
                <a:gdLst/>
                <a:ahLst/>
                <a:cxnLst/>
                <a:rect r="r" b="b" t="t" l="l"/>
                <a:pathLst>
                  <a:path h="5964687" w="6302349">
                    <a:moveTo>
                      <a:pt x="0" y="5964688"/>
                    </a:moveTo>
                    <a:lnTo>
                      <a:pt x="0" y="5254606"/>
                    </a:lnTo>
                    <a:lnTo>
                      <a:pt x="1575587" y="3692426"/>
                    </a:lnTo>
                    <a:lnTo>
                      <a:pt x="3151174" y="2414278"/>
                    </a:lnTo>
                    <a:lnTo>
                      <a:pt x="4726761" y="1420164"/>
                    </a:lnTo>
                    <a:lnTo>
                      <a:pt x="6302348" y="0"/>
                    </a:lnTo>
                    <a:lnTo>
                      <a:pt x="6302348" y="5964688"/>
                    </a:lnTo>
                    <a:close/>
                  </a:path>
                </a:pathLst>
              </a:custGeom>
              <a:solidFill>
                <a:srgbClr val="FA643F">
                  <a:alpha val="64706"/>
                </a:srgbClr>
              </a:solidFill>
            </p:spPr>
          </p:sp>
          <p:sp>
            <p:nvSpPr>
              <p:cNvPr name="Freeform 27" id="27"/>
              <p:cNvSpPr/>
              <p:nvPr/>
            </p:nvSpPr>
            <p:spPr>
              <a:xfrm flipH="false" flipV="false" rot="0">
                <a:off x="787794" y="3976458"/>
                <a:ext cx="6302349" cy="3124360"/>
              </a:xfrm>
              <a:custGeom>
                <a:avLst/>
                <a:gdLst/>
                <a:ahLst/>
                <a:cxnLst/>
                <a:rect r="r" b="b" t="t" l="l"/>
                <a:pathLst>
                  <a:path h="3124360" w="6302349">
                    <a:moveTo>
                      <a:pt x="0" y="3124361"/>
                    </a:moveTo>
                    <a:lnTo>
                      <a:pt x="0" y="3124361"/>
                    </a:lnTo>
                    <a:lnTo>
                      <a:pt x="1575587" y="1988230"/>
                    </a:lnTo>
                    <a:lnTo>
                      <a:pt x="3151174" y="994115"/>
                    </a:lnTo>
                    <a:lnTo>
                      <a:pt x="4726761" y="568066"/>
                    </a:lnTo>
                    <a:lnTo>
                      <a:pt x="6302348" y="0"/>
                    </a:lnTo>
                    <a:lnTo>
                      <a:pt x="6302348" y="3124361"/>
                    </a:lnTo>
                    <a:close/>
                  </a:path>
                </a:pathLst>
              </a:custGeom>
              <a:solidFill>
                <a:srgbClr val="FFCBC4">
                  <a:alpha val="64706"/>
                </a:srgbClr>
              </a:solidFill>
            </p:spPr>
          </p:sp>
        </p:grpSp>
      </p:grpSp>
      <p:sp>
        <p:nvSpPr>
          <p:cNvPr name="Freeform 28" id="28"/>
          <p:cNvSpPr/>
          <p:nvPr/>
        </p:nvSpPr>
        <p:spPr>
          <a:xfrm flipH="false" flipV="false" rot="0">
            <a:off x="3021845" y="3860234"/>
            <a:ext cx="5761038" cy="6614970"/>
          </a:xfrm>
          <a:custGeom>
            <a:avLst/>
            <a:gdLst/>
            <a:ahLst/>
            <a:cxnLst/>
            <a:rect r="r" b="b" t="t" l="l"/>
            <a:pathLst>
              <a:path h="6614970" w="5761038">
                <a:moveTo>
                  <a:pt x="0" y="0"/>
                </a:moveTo>
                <a:lnTo>
                  <a:pt x="5761038" y="0"/>
                </a:lnTo>
                <a:lnTo>
                  <a:pt x="5761038" y="6614971"/>
                </a:lnTo>
                <a:lnTo>
                  <a:pt x="0" y="661497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9" id="29"/>
          <p:cNvGrpSpPr/>
          <p:nvPr/>
        </p:nvGrpSpPr>
        <p:grpSpPr>
          <a:xfrm rot="0">
            <a:off x="2310944" y="2139637"/>
            <a:ext cx="6471939" cy="2400912"/>
            <a:chOff x="0" y="0"/>
            <a:chExt cx="8629252" cy="3201216"/>
          </a:xfrm>
        </p:grpSpPr>
        <p:sp>
          <p:nvSpPr>
            <p:cNvPr name="TextBox 30" id="30"/>
            <p:cNvSpPr txBox="true"/>
            <p:nvPr/>
          </p:nvSpPr>
          <p:spPr>
            <a:xfrm rot="0">
              <a:off x="0" y="-171450"/>
              <a:ext cx="8629252" cy="2000250"/>
            </a:xfrm>
            <a:prstGeom prst="rect">
              <a:avLst/>
            </a:prstGeom>
          </p:spPr>
          <p:txBody>
            <a:bodyPr anchor="t" rtlCol="false" tIns="0" lIns="0" bIns="0" rIns="0">
              <a:spAutoFit/>
            </a:bodyPr>
            <a:lstStyle/>
            <a:p>
              <a:pPr algn="l" marL="0" indent="0" lvl="0">
                <a:lnSpc>
                  <a:spcPts val="12599"/>
                </a:lnSpc>
                <a:spcBef>
                  <a:spcPct val="0"/>
                </a:spcBef>
              </a:pPr>
              <a:r>
                <a:rPr lang="en-US" sz="9000" u="none">
                  <a:solidFill>
                    <a:srgbClr val="FA643F"/>
                  </a:solidFill>
                  <a:latin typeface="Roca One Black"/>
                </a:rPr>
                <a:t>Analysis</a:t>
              </a:r>
            </a:p>
          </p:txBody>
        </p:sp>
        <p:sp>
          <p:nvSpPr>
            <p:cNvPr name="TextBox 31" id="31"/>
            <p:cNvSpPr txBox="true"/>
            <p:nvPr/>
          </p:nvSpPr>
          <p:spPr>
            <a:xfrm rot="0">
              <a:off x="0" y="2220142"/>
              <a:ext cx="6667961" cy="981075"/>
            </a:xfrm>
            <a:prstGeom prst="rect">
              <a:avLst/>
            </a:prstGeom>
          </p:spPr>
          <p:txBody>
            <a:bodyPr anchor="t" rtlCol="false" tIns="0" lIns="0" bIns="0" rIns="0">
              <a:spAutoFit/>
            </a:bodyPr>
            <a:lstStyle/>
            <a:p>
              <a:pPr algn="l" marL="0" indent="0" lvl="0">
                <a:lnSpc>
                  <a:spcPts val="3000"/>
                </a:lnSpc>
                <a:spcBef>
                  <a:spcPct val="0"/>
                </a:spcBef>
              </a:pPr>
              <a:r>
                <a:rPr lang="en-US" sz="2000" u="none">
                  <a:solidFill>
                    <a:srgbClr val="000000"/>
                  </a:solidFill>
                  <a:latin typeface="Rajdhani Medium"/>
                </a:rPr>
                <a:t>Elaborate on the</a:t>
              </a:r>
            </a:p>
            <a:p>
              <a:pPr algn="l" marL="0" indent="0" lvl="0">
                <a:lnSpc>
                  <a:spcPts val="3000"/>
                </a:lnSpc>
                <a:spcBef>
                  <a:spcPct val="0"/>
                </a:spcBef>
              </a:pPr>
              <a:r>
                <a:rPr lang="en-US" sz="2000" u="none">
                  <a:solidFill>
                    <a:srgbClr val="000000"/>
                  </a:solidFill>
                  <a:latin typeface="Rajdhani Medium"/>
                </a:rPr>
                <a:t>featured statistic.</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2893721" y="789494"/>
            <a:ext cx="12500559" cy="8708012"/>
            <a:chOff x="0" y="0"/>
            <a:chExt cx="22095774" cy="15392134"/>
          </a:xfrm>
        </p:grpSpPr>
        <p:sp>
          <p:nvSpPr>
            <p:cNvPr name="Freeform 4" id="4"/>
            <p:cNvSpPr/>
            <p:nvPr/>
          </p:nvSpPr>
          <p:spPr>
            <a:xfrm flipH="false" flipV="false" rot="0">
              <a:off x="-9098" y="-6509"/>
              <a:ext cx="22110104" cy="15424188"/>
            </a:xfrm>
            <a:custGeom>
              <a:avLst/>
              <a:gdLst/>
              <a:ahLst/>
              <a:cxnLst/>
              <a:rect r="r" b="b" t="t" l="l"/>
              <a:pathLst>
                <a:path h="15424188" w="22110104">
                  <a:moveTo>
                    <a:pt x="63030" y="14830634"/>
                  </a:moveTo>
                  <a:cubicBezTo>
                    <a:pt x="63030" y="14830634"/>
                    <a:pt x="0" y="14584070"/>
                    <a:pt x="10218" y="1214762"/>
                  </a:cubicBezTo>
                  <a:cubicBezTo>
                    <a:pt x="18651" y="990971"/>
                    <a:pt x="65033" y="645332"/>
                    <a:pt x="65033" y="645332"/>
                  </a:cubicBezTo>
                  <a:cubicBezTo>
                    <a:pt x="82233" y="502466"/>
                    <a:pt x="56685" y="337866"/>
                    <a:pt x="181385" y="223925"/>
                  </a:cubicBezTo>
                  <a:cubicBezTo>
                    <a:pt x="346794" y="72788"/>
                    <a:pt x="621643" y="0"/>
                    <a:pt x="21217031" y="6965"/>
                  </a:cubicBezTo>
                  <a:lnTo>
                    <a:pt x="21217033" y="6965"/>
                  </a:lnTo>
                  <a:cubicBezTo>
                    <a:pt x="21433779" y="16819"/>
                    <a:pt x="21638094" y="36481"/>
                    <a:pt x="21772283" y="101690"/>
                  </a:cubicBezTo>
                  <a:cubicBezTo>
                    <a:pt x="22028329" y="226120"/>
                    <a:pt x="22110104" y="459160"/>
                    <a:pt x="22104616" y="704684"/>
                  </a:cubicBezTo>
                  <a:cubicBezTo>
                    <a:pt x="22104616" y="704684"/>
                    <a:pt x="22061329" y="1013073"/>
                    <a:pt x="22068762" y="1248607"/>
                  </a:cubicBezTo>
                  <a:cubicBezTo>
                    <a:pt x="22075884" y="14572435"/>
                    <a:pt x="22083042" y="14768037"/>
                    <a:pt x="22083042" y="14768037"/>
                  </a:cubicBezTo>
                  <a:cubicBezTo>
                    <a:pt x="22066359" y="14983770"/>
                    <a:pt x="21951715" y="15194382"/>
                    <a:pt x="21754847" y="15306006"/>
                  </a:cubicBezTo>
                  <a:cubicBezTo>
                    <a:pt x="21604496" y="15391255"/>
                    <a:pt x="21406465" y="15406352"/>
                    <a:pt x="17036057" y="15395612"/>
                  </a:cubicBezTo>
                  <a:lnTo>
                    <a:pt x="17035797" y="15395612"/>
                  </a:lnTo>
                  <a:cubicBezTo>
                    <a:pt x="645952" y="15390334"/>
                    <a:pt x="384604" y="15424188"/>
                    <a:pt x="254278" y="15315030"/>
                  </a:cubicBezTo>
                  <a:cubicBezTo>
                    <a:pt x="145767" y="15224144"/>
                    <a:pt x="81795" y="15030832"/>
                    <a:pt x="63030" y="14830634"/>
                  </a:cubicBezTo>
                  <a:close/>
                </a:path>
              </a:pathLst>
            </a:custGeom>
            <a:solidFill>
              <a:srgbClr val="F5F3E5"/>
            </a:solidFill>
          </p:spPr>
        </p:sp>
      </p:grpSp>
      <p:sp>
        <p:nvSpPr>
          <p:cNvPr name="Freeform 5" id="5"/>
          <p:cNvSpPr/>
          <p:nvPr/>
        </p:nvSpPr>
        <p:spPr>
          <a:xfrm flipH="false" flipV="false" rot="0">
            <a:off x="13987700" y="3980815"/>
            <a:ext cx="5074626" cy="3699864"/>
          </a:xfrm>
          <a:custGeom>
            <a:avLst/>
            <a:gdLst/>
            <a:ahLst/>
            <a:cxnLst/>
            <a:rect r="r" b="b" t="t" l="l"/>
            <a:pathLst>
              <a:path h="3699864" w="5074626">
                <a:moveTo>
                  <a:pt x="0" y="0"/>
                </a:moveTo>
                <a:lnTo>
                  <a:pt x="5074626" y="0"/>
                </a:lnTo>
                <a:lnTo>
                  <a:pt x="5074626" y="3699864"/>
                </a:lnTo>
                <a:lnTo>
                  <a:pt x="0" y="369986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2671" y="498576"/>
            <a:ext cx="3945813" cy="5741263"/>
          </a:xfrm>
          <a:custGeom>
            <a:avLst/>
            <a:gdLst/>
            <a:ahLst/>
            <a:cxnLst/>
            <a:rect r="r" b="b" t="t" l="l"/>
            <a:pathLst>
              <a:path h="5741263" w="3945813">
                <a:moveTo>
                  <a:pt x="0" y="0"/>
                </a:moveTo>
                <a:lnTo>
                  <a:pt x="3945813" y="0"/>
                </a:lnTo>
                <a:lnTo>
                  <a:pt x="3945813" y="5741262"/>
                </a:lnTo>
                <a:lnTo>
                  <a:pt x="0" y="574126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4048484" y="2840147"/>
            <a:ext cx="3606386" cy="542274"/>
          </a:xfrm>
          <a:prstGeom prst="rect">
            <a:avLst/>
          </a:prstGeom>
        </p:spPr>
        <p:txBody>
          <a:bodyPr anchor="t" rtlCol="false" tIns="0" lIns="0" bIns="0" rIns="0">
            <a:spAutoFit/>
          </a:bodyPr>
          <a:lstStyle/>
          <a:p>
            <a:pPr algn="ctr" marL="0" indent="0" lvl="0">
              <a:lnSpc>
                <a:spcPts val="4099"/>
              </a:lnSpc>
              <a:spcBef>
                <a:spcPct val="0"/>
              </a:spcBef>
            </a:pPr>
            <a:r>
              <a:rPr lang="en-US" sz="4099">
                <a:solidFill>
                  <a:srgbClr val="FA643F"/>
                </a:solidFill>
                <a:latin typeface="Apricots"/>
              </a:rPr>
              <a:t>Strenghts</a:t>
            </a:r>
          </a:p>
        </p:txBody>
      </p:sp>
      <p:sp>
        <p:nvSpPr>
          <p:cNvPr name="TextBox 8" id="8"/>
          <p:cNvSpPr txBox="true"/>
          <p:nvPr/>
        </p:nvSpPr>
        <p:spPr>
          <a:xfrm rot="0">
            <a:off x="3382413" y="3429953"/>
            <a:ext cx="4938528" cy="1054100"/>
          </a:xfrm>
          <a:prstGeom prst="rect">
            <a:avLst/>
          </a:prstGeom>
        </p:spPr>
        <p:txBody>
          <a:bodyPr anchor="t" rtlCol="false" tIns="0" lIns="0" bIns="0" rIns="0">
            <a:spAutoFit/>
          </a:bodyPr>
          <a:lstStyle/>
          <a:p>
            <a:pPr algn="ctr" marL="0" indent="0" lvl="0">
              <a:lnSpc>
                <a:spcPts val="2800"/>
              </a:lnSpc>
              <a:spcBef>
                <a:spcPct val="0"/>
              </a:spcBef>
            </a:pPr>
            <a:r>
              <a:rPr lang="en-US" sz="2000" u="none">
                <a:solidFill>
                  <a:srgbClr val="000000"/>
                </a:solidFill>
                <a:latin typeface="Rajdhani Medium"/>
              </a:rPr>
              <a:t>What are you doing well? </a:t>
            </a:r>
          </a:p>
          <a:p>
            <a:pPr algn="ctr" marL="0" indent="0" lvl="0">
              <a:lnSpc>
                <a:spcPts val="2800"/>
              </a:lnSpc>
              <a:spcBef>
                <a:spcPct val="0"/>
              </a:spcBef>
            </a:pPr>
            <a:r>
              <a:rPr lang="en-US" sz="2000" u="none">
                <a:solidFill>
                  <a:srgbClr val="000000"/>
                </a:solidFill>
                <a:latin typeface="Rajdhani Medium"/>
              </a:rPr>
              <a:t>What sets you apart?</a:t>
            </a:r>
          </a:p>
          <a:p>
            <a:pPr algn="ctr" marL="0" indent="0" lvl="0">
              <a:lnSpc>
                <a:spcPts val="2800"/>
              </a:lnSpc>
              <a:spcBef>
                <a:spcPct val="0"/>
              </a:spcBef>
            </a:pPr>
            <a:r>
              <a:rPr lang="en-US" sz="2000" u="none">
                <a:solidFill>
                  <a:srgbClr val="000000"/>
                </a:solidFill>
                <a:latin typeface="Rajdhani Medium"/>
              </a:rPr>
              <a:t>What are your good qualities?</a:t>
            </a:r>
          </a:p>
        </p:txBody>
      </p:sp>
      <p:sp>
        <p:nvSpPr>
          <p:cNvPr name="TextBox 9" id="9"/>
          <p:cNvSpPr txBox="true"/>
          <p:nvPr/>
        </p:nvSpPr>
        <p:spPr>
          <a:xfrm rot="0">
            <a:off x="5520678" y="1176514"/>
            <a:ext cx="661997" cy="1543050"/>
          </a:xfrm>
          <a:prstGeom prst="rect">
            <a:avLst/>
          </a:prstGeom>
        </p:spPr>
        <p:txBody>
          <a:bodyPr anchor="t" rtlCol="false" tIns="0" lIns="0" bIns="0" rIns="0">
            <a:spAutoFit/>
          </a:bodyPr>
          <a:lstStyle/>
          <a:p>
            <a:pPr algn="ctr" marL="0" indent="0" lvl="0">
              <a:lnSpc>
                <a:spcPts val="12599"/>
              </a:lnSpc>
              <a:spcBef>
                <a:spcPct val="0"/>
              </a:spcBef>
            </a:pPr>
            <a:r>
              <a:rPr lang="en-US" sz="9000" u="none">
                <a:solidFill>
                  <a:srgbClr val="FA643F"/>
                </a:solidFill>
                <a:latin typeface="Roca One Black"/>
              </a:rPr>
              <a:t>S</a:t>
            </a:r>
          </a:p>
        </p:txBody>
      </p:sp>
      <p:sp>
        <p:nvSpPr>
          <p:cNvPr name="TextBox 10" id="10"/>
          <p:cNvSpPr txBox="true"/>
          <p:nvPr/>
        </p:nvSpPr>
        <p:spPr>
          <a:xfrm rot="0">
            <a:off x="9273808" y="2840147"/>
            <a:ext cx="5267646" cy="542274"/>
          </a:xfrm>
          <a:prstGeom prst="rect">
            <a:avLst/>
          </a:prstGeom>
        </p:spPr>
        <p:txBody>
          <a:bodyPr anchor="t" rtlCol="false" tIns="0" lIns="0" bIns="0" rIns="0">
            <a:spAutoFit/>
          </a:bodyPr>
          <a:lstStyle/>
          <a:p>
            <a:pPr algn="ctr" marL="0" indent="0" lvl="0">
              <a:lnSpc>
                <a:spcPts val="4099"/>
              </a:lnSpc>
              <a:spcBef>
                <a:spcPct val="0"/>
              </a:spcBef>
            </a:pPr>
            <a:r>
              <a:rPr lang="en-US" sz="4099">
                <a:solidFill>
                  <a:srgbClr val="FA643F"/>
                </a:solidFill>
                <a:latin typeface="Apricots"/>
              </a:rPr>
              <a:t>Weaknesses</a:t>
            </a:r>
          </a:p>
        </p:txBody>
      </p:sp>
      <p:sp>
        <p:nvSpPr>
          <p:cNvPr name="TextBox 11" id="11"/>
          <p:cNvSpPr txBox="true"/>
          <p:nvPr/>
        </p:nvSpPr>
        <p:spPr>
          <a:xfrm rot="0">
            <a:off x="9273808" y="3429953"/>
            <a:ext cx="5267646" cy="1406525"/>
          </a:xfrm>
          <a:prstGeom prst="rect">
            <a:avLst/>
          </a:prstGeom>
        </p:spPr>
        <p:txBody>
          <a:bodyPr anchor="t" rtlCol="false" tIns="0" lIns="0" bIns="0" rIns="0">
            <a:spAutoFit/>
          </a:bodyPr>
          <a:lstStyle/>
          <a:p>
            <a:pPr algn="ctr" marL="0" indent="0" lvl="0">
              <a:lnSpc>
                <a:spcPts val="2800"/>
              </a:lnSpc>
              <a:spcBef>
                <a:spcPct val="0"/>
              </a:spcBef>
            </a:pPr>
            <a:r>
              <a:rPr lang="en-US" sz="2000" u="none">
                <a:solidFill>
                  <a:srgbClr val="000000"/>
                </a:solidFill>
                <a:latin typeface="Rajdhani Medium"/>
              </a:rPr>
              <a:t>Where do you need to improve? </a:t>
            </a:r>
          </a:p>
          <a:p>
            <a:pPr algn="ctr" marL="0" indent="0" lvl="0">
              <a:lnSpc>
                <a:spcPts val="2800"/>
              </a:lnSpc>
              <a:spcBef>
                <a:spcPct val="0"/>
              </a:spcBef>
            </a:pPr>
            <a:r>
              <a:rPr lang="en-US" sz="2000" u="none">
                <a:solidFill>
                  <a:srgbClr val="000000"/>
                </a:solidFill>
                <a:latin typeface="Rajdhani Medium"/>
              </a:rPr>
              <a:t>Are resources adequate?</a:t>
            </a:r>
          </a:p>
          <a:p>
            <a:pPr algn="ctr" marL="0" indent="0" lvl="0">
              <a:lnSpc>
                <a:spcPts val="2800"/>
              </a:lnSpc>
              <a:spcBef>
                <a:spcPct val="0"/>
              </a:spcBef>
            </a:pPr>
            <a:r>
              <a:rPr lang="en-US" sz="2000" u="none">
                <a:solidFill>
                  <a:srgbClr val="000000"/>
                </a:solidFill>
                <a:latin typeface="Rajdhani Medium"/>
              </a:rPr>
              <a:t>What do others do better than you?</a:t>
            </a:r>
          </a:p>
          <a:p>
            <a:pPr algn="ctr" marL="0" indent="0" lvl="0">
              <a:lnSpc>
                <a:spcPts val="2800"/>
              </a:lnSpc>
              <a:spcBef>
                <a:spcPct val="0"/>
              </a:spcBef>
            </a:pPr>
          </a:p>
        </p:txBody>
      </p:sp>
      <p:sp>
        <p:nvSpPr>
          <p:cNvPr name="TextBox 12" id="12"/>
          <p:cNvSpPr txBox="true"/>
          <p:nvPr/>
        </p:nvSpPr>
        <p:spPr>
          <a:xfrm rot="0">
            <a:off x="11576633" y="1176514"/>
            <a:ext cx="661997" cy="1543050"/>
          </a:xfrm>
          <a:prstGeom prst="rect">
            <a:avLst/>
          </a:prstGeom>
        </p:spPr>
        <p:txBody>
          <a:bodyPr anchor="t" rtlCol="false" tIns="0" lIns="0" bIns="0" rIns="0">
            <a:spAutoFit/>
          </a:bodyPr>
          <a:lstStyle/>
          <a:p>
            <a:pPr algn="ctr" marL="0" indent="0" lvl="0">
              <a:lnSpc>
                <a:spcPts val="12599"/>
              </a:lnSpc>
              <a:spcBef>
                <a:spcPct val="0"/>
              </a:spcBef>
            </a:pPr>
            <a:r>
              <a:rPr lang="en-US" sz="9000" u="none">
                <a:solidFill>
                  <a:srgbClr val="FA643F"/>
                </a:solidFill>
                <a:latin typeface="Roca One Black"/>
              </a:rPr>
              <a:t>W</a:t>
            </a:r>
          </a:p>
        </p:txBody>
      </p:sp>
      <p:sp>
        <p:nvSpPr>
          <p:cNvPr name="TextBox 13" id="13"/>
          <p:cNvSpPr txBox="true"/>
          <p:nvPr/>
        </p:nvSpPr>
        <p:spPr>
          <a:xfrm rot="0">
            <a:off x="3382413" y="7240521"/>
            <a:ext cx="4938528" cy="548271"/>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Opportunitties</a:t>
            </a:r>
          </a:p>
        </p:txBody>
      </p:sp>
      <p:sp>
        <p:nvSpPr>
          <p:cNvPr name="TextBox 14" id="14"/>
          <p:cNvSpPr txBox="true"/>
          <p:nvPr/>
        </p:nvSpPr>
        <p:spPr>
          <a:xfrm rot="0">
            <a:off x="3382413" y="7830327"/>
            <a:ext cx="4938528" cy="1054100"/>
          </a:xfrm>
          <a:prstGeom prst="rect">
            <a:avLst/>
          </a:prstGeom>
        </p:spPr>
        <p:txBody>
          <a:bodyPr anchor="t" rtlCol="false" tIns="0" lIns="0" bIns="0" rIns="0">
            <a:spAutoFit/>
          </a:bodyPr>
          <a:lstStyle/>
          <a:p>
            <a:pPr algn="ctr" marL="0" indent="0" lvl="0">
              <a:lnSpc>
                <a:spcPts val="2800"/>
              </a:lnSpc>
              <a:spcBef>
                <a:spcPct val="0"/>
              </a:spcBef>
            </a:pPr>
            <a:r>
              <a:rPr lang="en-US" sz="2000" u="none">
                <a:solidFill>
                  <a:srgbClr val="000000"/>
                </a:solidFill>
                <a:latin typeface="Rajdhani Medium"/>
              </a:rPr>
              <a:t>What are your goals? </a:t>
            </a:r>
          </a:p>
          <a:p>
            <a:pPr algn="ctr" marL="0" indent="0" lvl="0">
              <a:lnSpc>
                <a:spcPts val="2800"/>
              </a:lnSpc>
              <a:spcBef>
                <a:spcPct val="0"/>
              </a:spcBef>
            </a:pPr>
            <a:r>
              <a:rPr lang="en-US" sz="2000" u="none">
                <a:solidFill>
                  <a:srgbClr val="000000"/>
                </a:solidFill>
                <a:latin typeface="Rajdhani Medium"/>
              </a:rPr>
              <a:t>Are demands shifting?</a:t>
            </a:r>
          </a:p>
          <a:p>
            <a:pPr algn="ctr" marL="0" indent="0" lvl="0">
              <a:lnSpc>
                <a:spcPts val="2800"/>
              </a:lnSpc>
              <a:spcBef>
                <a:spcPct val="0"/>
              </a:spcBef>
            </a:pPr>
            <a:r>
              <a:rPr lang="en-US" sz="2000" u="none">
                <a:solidFill>
                  <a:srgbClr val="000000"/>
                </a:solidFill>
                <a:latin typeface="Rajdhani Medium"/>
              </a:rPr>
              <a:t>How can it be improved?</a:t>
            </a:r>
          </a:p>
        </p:txBody>
      </p:sp>
      <p:sp>
        <p:nvSpPr>
          <p:cNvPr name="TextBox 15" id="15"/>
          <p:cNvSpPr txBox="true"/>
          <p:nvPr/>
        </p:nvSpPr>
        <p:spPr>
          <a:xfrm rot="0">
            <a:off x="5520678" y="5576887"/>
            <a:ext cx="661997" cy="1543050"/>
          </a:xfrm>
          <a:prstGeom prst="rect">
            <a:avLst/>
          </a:prstGeom>
        </p:spPr>
        <p:txBody>
          <a:bodyPr anchor="t" rtlCol="false" tIns="0" lIns="0" bIns="0" rIns="0">
            <a:spAutoFit/>
          </a:bodyPr>
          <a:lstStyle/>
          <a:p>
            <a:pPr algn="ctr" marL="0" indent="0" lvl="0">
              <a:lnSpc>
                <a:spcPts val="12599"/>
              </a:lnSpc>
              <a:spcBef>
                <a:spcPct val="0"/>
              </a:spcBef>
            </a:pPr>
            <a:r>
              <a:rPr lang="en-US" sz="9000" u="none">
                <a:solidFill>
                  <a:srgbClr val="FA643F"/>
                </a:solidFill>
                <a:latin typeface="Roca One Black"/>
              </a:rPr>
              <a:t>O</a:t>
            </a:r>
          </a:p>
        </p:txBody>
      </p:sp>
      <p:sp>
        <p:nvSpPr>
          <p:cNvPr name="TextBox 16" id="16"/>
          <p:cNvSpPr txBox="true"/>
          <p:nvPr/>
        </p:nvSpPr>
        <p:spPr>
          <a:xfrm rot="0">
            <a:off x="9827561" y="7240521"/>
            <a:ext cx="4160139" cy="542274"/>
          </a:xfrm>
          <a:prstGeom prst="rect">
            <a:avLst/>
          </a:prstGeom>
        </p:spPr>
        <p:txBody>
          <a:bodyPr anchor="t" rtlCol="false" tIns="0" lIns="0" bIns="0" rIns="0">
            <a:spAutoFit/>
          </a:bodyPr>
          <a:lstStyle/>
          <a:p>
            <a:pPr algn="ctr" marL="0" indent="0" lvl="0">
              <a:lnSpc>
                <a:spcPts val="4099"/>
              </a:lnSpc>
              <a:spcBef>
                <a:spcPct val="0"/>
              </a:spcBef>
            </a:pPr>
            <a:r>
              <a:rPr lang="en-US" sz="4099">
                <a:solidFill>
                  <a:srgbClr val="FA643F"/>
                </a:solidFill>
                <a:latin typeface="Apricots"/>
              </a:rPr>
              <a:t>Threats</a:t>
            </a:r>
          </a:p>
        </p:txBody>
      </p:sp>
      <p:sp>
        <p:nvSpPr>
          <p:cNvPr name="TextBox 17" id="17"/>
          <p:cNvSpPr txBox="true"/>
          <p:nvPr/>
        </p:nvSpPr>
        <p:spPr>
          <a:xfrm rot="0">
            <a:off x="8909674" y="7830327"/>
            <a:ext cx="5995913" cy="701675"/>
          </a:xfrm>
          <a:prstGeom prst="rect">
            <a:avLst/>
          </a:prstGeom>
        </p:spPr>
        <p:txBody>
          <a:bodyPr anchor="t" rtlCol="false" tIns="0" lIns="0" bIns="0" rIns="0">
            <a:spAutoFit/>
          </a:bodyPr>
          <a:lstStyle/>
          <a:p>
            <a:pPr algn="ctr" marL="0" indent="0" lvl="0">
              <a:lnSpc>
                <a:spcPts val="2800"/>
              </a:lnSpc>
              <a:spcBef>
                <a:spcPct val="0"/>
              </a:spcBef>
            </a:pPr>
            <a:r>
              <a:rPr lang="en-US" sz="2000" u="none">
                <a:solidFill>
                  <a:srgbClr val="000000"/>
                </a:solidFill>
                <a:latin typeface="Rajdhani Medium"/>
              </a:rPr>
              <a:t>What are the blockers you're facing? </a:t>
            </a:r>
          </a:p>
          <a:p>
            <a:pPr algn="ctr" marL="0" indent="0" lvl="0">
              <a:lnSpc>
                <a:spcPts val="2800"/>
              </a:lnSpc>
              <a:spcBef>
                <a:spcPct val="0"/>
              </a:spcBef>
            </a:pPr>
            <a:r>
              <a:rPr lang="en-US" sz="2000" u="none">
                <a:solidFill>
                  <a:srgbClr val="000000"/>
                </a:solidFill>
                <a:latin typeface="Rajdhani Medium"/>
              </a:rPr>
              <a:t>What are factors outside of your control?</a:t>
            </a:r>
          </a:p>
        </p:txBody>
      </p:sp>
      <p:sp>
        <p:nvSpPr>
          <p:cNvPr name="TextBox 18" id="18"/>
          <p:cNvSpPr txBox="true"/>
          <p:nvPr/>
        </p:nvSpPr>
        <p:spPr>
          <a:xfrm rot="0">
            <a:off x="11576633" y="5576887"/>
            <a:ext cx="661997" cy="1543050"/>
          </a:xfrm>
          <a:prstGeom prst="rect">
            <a:avLst/>
          </a:prstGeom>
        </p:spPr>
        <p:txBody>
          <a:bodyPr anchor="t" rtlCol="false" tIns="0" lIns="0" bIns="0" rIns="0">
            <a:spAutoFit/>
          </a:bodyPr>
          <a:lstStyle/>
          <a:p>
            <a:pPr algn="ctr" marL="0" indent="0" lvl="0">
              <a:lnSpc>
                <a:spcPts val="12599"/>
              </a:lnSpc>
              <a:spcBef>
                <a:spcPct val="0"/>
              </a:spcBef>
            </a:pPr>
            <a:r>
              <a:rPr lang="en-US" sz="9000" u="none">
                <a:solidFill>
                  <a:srgbClr val="FA643F"/>
                </a:solidFill>
                <a:latin typeface="Roca One Black"/>
              </a:rPr>
              <a:t>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4270522" y="2490515"/>
            <a:ext cx="13428276" cy="5305970"/>
            <a:chOff x="0" y="0"/>
            <a:chExt cx="23735590" cy="9378741"/>
          </a:xfrm>
        </p:grpSpPr>
        <p:sp>
          <p:nvSpPr>
            <p:cNvPr name="Freeform 4" id="4"/>
            <p:cNvSpPr/>
            <p:nvPr/>
          </p:nvSpPr>
          <p:spPr>
            <a:xfrm flipH="false" flipV="false" rot="0">
              <a:off x="-9098" y="-6509"/>
              <a:ext cx="23749920" cy="9410794"/>
            </a:xfrm>
            <a:custGeom>
              <a:avLst/>
              <a:gdLst/>
              <a:ahLst/>
              <a:cxnLst/>
              <a:rect r="r" b="b" t="t" l="l"/>
              <a:pathLst>
                <a:path h="9410794" w="23749920">
                  <a:moveTo>
                    <a:pt x="63030" y="8817241"/>
                  </a:moveTo>
                  <a:cubicBezTo>
                    <a:pt x="63030" y="8817241"/>
                    <a:pt x="0" y="8570677"/>
                    <a:pt x="10218" y="1214762"/>
                  </a:cubicBezTo>
                  <a:cubicBezTo>
                    <a:pt x="18651" y="990971"/>
                    <a:pt x="65033" y="645332"/>
                    <a:pt x="65033" y="645332"/>
                  </a:cubicBezTo>
                  <a:cubicBezTo>
                    <a:pt x="82233" y="502466"/>
                    <a:pt x="56685" y="337866"/>
                    <a:pt x="181385" y="223925"/>
                  </a:cubicBezTo>
                  <a:cubicBezTo>
                    <a:pt x="346794" y="72788"/>
                    <a:pt x="621643" y="0"/>
                    <a:pt x="22856848" y="6965"/>
                  </a:cubicBezTo>
                  <a:lnTo>
                    <a:pt x="22856849" y="6965"/>
                  </a:lnTo>
                  <a:cubicBezTo>
                    <a:pt x="23073596" y="16819"/>
                    <a:pt x="23277912" y="36481"/>
                    <a:pt x="23412099" y="101690"/>
                  </a:cubicBezTo>
                  <a:cubicBezTo>
                    <a:pt x="23668145" y="226120"/>
                    <a:pt x="23749920" y="459160"/>
                    <a:pt x="23744432" y="704684"/>
                  </a:cubicBezTo>
                  <a:cubicBezTo>
                    <a:pt x="23744432" y="704684"/>
                    <a:pt x="23701145" y="1013073"/>
                    <a:pt x="23708579" y="1248607"/>
                  </a:cubicBezTo>
                  <a:cubicBezTo>
                    <a:pt x="23715702" y="8559043"/>
                    <a:pt x="23722858" y="8754646"/>
                    <a:pt x="23722858" y="8754646"/>
                  </a:cubicBezTo>
                  <a:cubicBezTo>
                    <a:pt x="23706177" y="8970377"/>
                    <a:pt x="23591533" y="9180989"/>
                    <a:pt x="23394663" y="9292614"/>
                  </a:cubicBezTo>
                  <a:cubicBezTo>
                    <a:pt x="23244312" y="9377863"/>
                    <a:pt x="23046281" y="9392960"/>
                    <a:pt x="18342007" y="9382218"/>
                  </a:cubicBezTo>
                  <a:lnTo>
                    <a:pt x="18341725" y="9382218"/>
                  </a:lnTo>
                  <a:cubicBezTo>
                    <a:pt x="645952" y="9376942"/>
                    <a:pt x="384604" y="9410795"/>
                    <a:pt x="254278" y="9301637"/>
                  </a:cubicBezTo>
                  <a:cubicBezTo>
                    <a:pt x="145767" y="9210752"/>
                    <a:pt x="81795" y="9017440"/>
                    <a:pt x="63030" y="8817241"/>
                  </a:cubicBezTo>
                  <a:close/>
                </a:path>
              </a:pathLst>
            </a:custGeom>
            <a:solidFill>
              <a:srgbClr val="F7BF3E"/>
            </a:solidFill>
          </p:spPr>
        </p:sp>
      </p:grpSp>
      <p:grpSp>
        <p:nvGrpSpPr>
          <p:cNvPr name="Group 5" id="5"/>
          <p:cNvGrpSpPr>
            <a:grpSpLocks noChangeAspect="true"/>
          </p:cNvGrpSpPr>
          <p:nvPr/>
        </p:nvGrpSpPr>
        <p:grpSpPr>
          <a:xfrm rot="0">
            <a:off x="366395" y="1165791"/>
            <a:ext cx="8394423" cy="8393466"/>
            <a:chOff x="0" y="0"/>
            <a:chExt cx="6350013" cy="6349289"/>
          </a:xfrm>
        </p:grpSpPr>
        <p:sp>
          <p:nvSpPr>
            <p:cNvPr name="Freeform 6" id="6"/>
            <p:cNvSpPr/>
            <p:nvPr/>
          </p:nvSpPr>
          <p:spPr>
            <a:xfrm flipH="false" flipV="false" rot="0">
              <a:off x="-95250" y="-95136"/>
              <a:ext cx="6540525" cy="6539573"/>
            </a:xfrm>
            <a:custGeom>
              <a:avLst/>
              <a:gdLst/>
              <a:ahLst/>
              <a:cxnLst/>
              <a:rect r="r" b="b" t="t" l="l"/>
              <a:pathLst>
                <a:path h="6539573" w="6540525">
                  <a:moveTo>
                    <a:pt x="5684545" y="1101865"/>
                  </a:moveTo>
                  <a:cubicBezTo>
                    <a:pt x="5560364" y="886829"/>
                    <a:pt x="5335181" y="766521"/>
                    <a:pt x="5103533" y="766356"/>
                  </a:cubicBezTo>
                  <a:lnTo>
                    <a:pt x="5103571" y="766318"/>
                  </a:lnTo>
                  <a:cubicBezTo>
                    <a:pt x="4871923" y="766115"/>
                    <a:pt x="4646701" y="645821"/>
                    <a:pt x="4522559" y="430810"/>
                  </a:cubicBezTo>
                  <a:cubicBezTo>
                    <a:pt x="4337317" y="109919"/>
                    <a:pt x="3927030" y="0"/>
                    <a:pt x="3606140" y="185281"/>
                  </a:cubicBezTo>
                  <a:lnTo>
                    <a:pt x="3606089" y="185319"/>
                  </a:lnTo>
                  <a:lnTo>
                    <a:pt x="3606089" y="185115"/>
                  </a:lnTo>
                  <a:cubicBezTo>
                    <a:pt x="3406788" y="299936"/>
                    <a:pt x="3153854" y="309029"/>
                    <a:pt x="2939771" y="187630"/>
                  </a:cubicBezTo>
                  <a:cubicBezTo>
                    <a:pt x="2836743" y="126902"/>
                    <a:pt x="2719296" y="94958"/>
                    <a:pt x="2599703" y="95136"/>
                  </a:cubicBezTo>
                  <a:cubicBezTo>
                    <a:pt x="2351405" y="95136"/>
                    <a:pt x="2134641" y="230048"/>
                    <a:pt x="2018614" y="430568"/>
                  </a:cubicBezTo>
                  <a:lnTo>
                    <a:pt x="2018614" y="430530"/>
                  </a:lnTo>
                  <a:cubicBezTo>
                    <a:pt x="1902625" y="631012"/>
                    <a:pt x="1685811" y="765925"/>
                    <a:pt x="1437551" y="765925"/>
                  </a:cubicBezTo>
                  <a:cubicBezTo>
                    <a:pt x="1067029" y="765925"/>
                    <a:pt x="766686" y="1066267"/>
                    <a:pt x="766686" y="1436789"/>
                  </a:cubicBezTo>
                  <a:lnTo>
                    <a:pt x="766686" y="1436866"/>
                  </a:lnTo>
                  <a:lnTo>
                    <a:pt x="766483" y="1436789"/>
                  </a:lnTo>
                  <a:cubicBezTo>
                    <a:pt x="766280" y="1666672"/>
                    <a:pt x="647802" y="1890154"/>
                    <a:pt x="435902" y="2014906"/>
                  </a:cubicBezTo>
                  <a:cubicBezTo>
                    <a:pt x="331646" y="2073744"/>
                    <a:pt x="245134" y="2159541"/>
                    <a:pt x="185433" y="2263305"/>
                  </a:cubicBezTo>
                  <a:cubicBezTo>
                    <a:pt x="61277" y="2478367"/>
                    <a:pt x="69723" y="2733523"/>
                    <a:pt x="185395" y="2934246"/>
                  </a:cubicBezTo>
                  <a:lnTo>
                    <a:pt x="185357" y="2934246"/>
                  </a:lnTo>
                  <a:cubicBezTo>
                    <a:pt x="300939" y="3134932"/>
                    <a:pt x="309385" y="3390113"/>
                    <a:pt x="185230" y="3605149"/>
                  </a:cubicBezTo>
                  <a:cubicBezTo>
                    <a:pt x="0" y="3926002"/>
                    <a:pt x="109906" y="4336288"/>
                    <a:pt x="430797" y="4521569"/>
                  </a:cubicBezTo>
                  <a:lnTo>
                    <a:pt x="430835" y="4521607"/>
                  </a:lnTo>
                  <a:lnTo>
                    <a:pt x="430708" y="4521695"/>
                  </a:lnTo>
                  <a:cubicBezTo>
                    <a:pt x="631228" y="4637634"/>
                    <a:pt x="766077" y="4854448"/>
                    <a:pt x="766077" y="5102746"/>
                  </a:cubicBezTo>
                  <a:cubicBezTo>
                    <a:pt x="766077" y="5473268"/>
                    <a:pt x="1066419" y="5773611"/>
                    <a:pt x="1436929" y="5773611"/>
                  </a:cubicBezTo>
                  <a:cubicBezTo>
                    <a:pt x="1685239" y="5773611"/>
                    <a:pt x="1901965" y="5908497"/>
                    <a:pt x="2018030" y="6109018"/>
                  </a:cubicBezTo>
                  <a:cubicBezTo>
                    <a:pt x="2134019" y="6309449"/>
                    <a:pt x="2350821" y="6444425"/>
                    <a:pt x="2599093" y="6444425"/>
                  </a:cubicBezTo>
                  <a:cubicBezTo>
                    <a:pt x="2718685" y="6444579"/>
                    <a:pt x="2836127" y="6412633"/>
                    <a:pt x="2939161" y="6351918"/>
                  </a:cubicBezTo>
                  <a:cubicBezTo>
                    <a:pt x="3153194" y="6230544"/>
                    <a:pt x="3406191" y="6239637"/>
                    <a:pt x="3605479" y="6354496"/>
                  </a:cubicBezTo>
                  <a:lnTo>
                    <a:pt x="3605479" y="6354255"/>
                  </a:lnTo>
                  <a:lnTo>
                    <a:pt x="3605517" y="6354331"/>
                  </a:lnTo>
                  <a:cubicBezTo>
                    <a:pt x="3926408" y="6539573"/>
                    <a:pt x="4336694" y="6429617"/>
                    <a:pt x="4521987" y="6108764"/>
                  </a:cubicBezTo>
                  <a:cubicBezTo>
                    <a:pt x="4646130" y="5893766"/>
                    <a:pt x="4871314" y="5773446"/>
                    <a:pt x="5102961" y="5773281"/>
                  </a:cubicBezTo>
                  <a:lnTo>
                    <a:pt x="5102911" y="5773192"/>
                  </a:lnTo>
                  <a:cubicBezTo>
                    <a:pt x="5334558" y="5773027"/>
                    <a:pt x="5559780" y="5652707"/>
                    <a:pt x="5683885" y="5437709"/>
                  </a:cubicBezTo>
                  <a:cubicBezTo>
                    <a:pt x="5745010" y="5331855"/>
                    <a:pt x="5774017" y="5216234"/>
                    <a:pt x="5773890" y="5102213"/>
                  </a:cubicBezTo>
                  <a:lnTo>
                    <a:pt x="5773979" y="5102290"/>
                  </a:lnTo>
                  <a:cubicBezTo>
                    <a:pt x="5774182" y="4878846"/>
                    <a:pt x="5886145" y="4661358"/>
                    <a:pt x="6087059" y="4534828"/>
                  </a:cubicBezTo>
                  <a:cubicBezTo>
                    <a:pt x="6195364" y="4477881"/>
                    <a:pt x="6289357" y="4390620"/>
                    <a:pt x="6355029" y="4276866"/>
                  </a:cubicBezTo>
                  <a:cubicBezTo>
                    <a:pt x="6479222" y="4061753"/>
                    <a:pt x="6470777" y="3806572"/>
                    <a:pt x="6355118" y="3605886"/>
                  </a:cubicBezTo>
                  <a:lnTo>
                    <a:pt x="6355156" y="3605886"/>
                  </a:lnTo>
                  <a:cubicBezTo>
                    <a:pt x="6239535" y="3405201"/>
                    <a:pt x="6231077" y="3150020"/>
                    <a:pt x="6355245" y="2934971"/>
                  </a:cubicBezTo>
                  <a:cubicBezTo>
                    <a:pt x="6540525" y="2614080"/>
                    <a:pt x="6430568" y="2203832"/>
                    <a:pt x="6109677" y="2018552"/>
                  </a:cubicBezTo>
                  <a:lnTo>
                    <a:pt x="6109627" y="2018501"/>
                  </a:lnTo>
                  <a:lnTo>
                    <a:pt x="6109754" y="2018463"/>
                  </a:lnTo>
                  <a:cubicBezTo>
                    <a:pt x="5910847" y="1903375"/>
                    <a:pt x="5776557" y="1689088"/>
                    <a:pt x="5774436" y="1443267"/>
                  </a:cubicBezTo>
                  <a:cubicBezTo>
                    <a:pt x="5775604" y="1327265"/>
                    <a:pt x="5746686" y="1209536"/>
                    <a:pt x="5684545" y="1101865"/>
                  </a:cubicBezTo>
                </a:path>
              </a:pathLst>
            </a:custGeom>
            <a:blipFill>
              <a:blip r:embed="rId4"/>
              <a:stretch>
                <a:fillRect l="-25038" t="0" r="-25038" b="0"/>
              </a:stretch>
            </a:blipFill>
          </p:spPr>
        </p:sp>
      </p:grpSp>
      <p:grpSp>
        <p:nvGrpSpPr>
          <p:cNvPr name="Group 7" id="7"/>
          <p:cNvGrpSpPr/>
          <p:nvPr/>
        </p:nvGrpSpPr>
        <p:grpSpPr>
          <a:xfrm rot="0">
            <a:off x="1165706" y="784343"/>
            <a:ext cx="2187013" cy="2187013"/>
            <a:chOff x="0" y="0"/>
            <a:chExt cx="812800" cy="812800"/>
          </a:xfrm>
        </p:grpSpPr>
        <p:sp>
          <p:nvSpPr>
            <p:cNvPr name="Freeform 8" id="8"/>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5F3E5"/>
            </a:solidFill>
            <a:ln w="257175">
              <a:solidFill>
                <a:srgbClr val="F7BF3E"/>
              </a:solidFill>
            </a:ln>
          </p:spPr>
        </p:sp>
        <p:sp>
          <p:nvSpPr>
            <p:cNvPr name="TextBox 9" id="9"/>
            <p:cNvSpPr txBox="true"/>
            <p:nvPr/>
          </p:nvSpPr>
          <p:spPr>
            <a:xfrm>
              <a:off x="76200" y="161925"/>
              <a:ext cx="660400" cy="574675"/>
            </a:xfrm>
            <a:prstGeom prst="rect">
              <a:avLst/>
            </a:prstGeom>
          </p:spPr>
          <p:txBody>
            <a:bodyPr anchor="ctr" rtlCol="false" tIns="50800" lIns="50800" bIns="50800" rIns="50800"/>
            <a:lstStyle/>
            <a:p>
              <a:pPr algn="ctr" marL="0" indent="0" lvl="0">
                <a:lnSpc>
                  <a:spcPts val="4099"/>
                </a:lnSpc>
                <a:spcBef>
                  <a:spcPct val="0"/>
                </a:spcBef>
              </a:pPr>
              <a:r>
                <a:rPr lang="en-US" sz="4099">
                  <a:solidFill>
                    <a:srgbClr val="FA643F"/>
                  </a:solidFill>
                  <a:latin typeface="Roca One Black"/>
                </a:rPr>
                <a:t>3</a:t>
              </a:r>
              <a:r>
                <a:rPr lang="en-US" sz="4099" u="none">
                  <a:solidFill>
                    <a:srgbClr val="FA643F"/>
                  </a:solidFill>
                  <a:latin typeface="Roca One Black"/>
                </a:rPr>
                <a:t>.</a:t>
              </a:r>
            </a:p>
          </p:txBody>
        </p:sp>
      </p:grpSp>
      <p:sp>
        <p:nvSpPr>
          <p:cNvPr name="Freeform 10" id="10"/>
          <p:cNvSpPr/>
          <p:nvPr/>
        </p:nvSpPr>
        <p:spPr>
          <a:xfrm flipH="false" flipV="false" rot="0">
            <a:off x="15967616" y="2943131"/>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12088856" y="5610588"/>
            <a:ext cx="6025521" cy="4283598"/>
          </a:xfrm>
          <a:custGeom>
            <a:avLst/>
            <a:gdLst/>
            <a:ahLst/>
            <a:cxnLst/>
            <a:rect r="r" b="b" t="t" l="l"/>
            <a:pathLst>
              <a:path h="4283598" w="6025521">
                <a:moveTo>
                  <a:pt x="0" y="0"/>
                </a:moveTo>
                <a:lnTo>
                  <a:pt x="6025521" y="0"/>
                </a:lnTo>
                <a:lnTo>
                  <a:pt x="6025521" y="4283598"/>
                </a:lnTo>
                <a:lnTo>
                  <a:pt x="0" y="428359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2" id="12"/>
          <p:cNvGrpSpPr/>
          <p:nvPr/>
        </p:nvGrpSpPr>
        <p:grpSpPr>
          <a:xfrm rot="0">
            <a:off x="9301613" y="4239578"/>
            <a:ext cx="7957687" cy="1807845"/>
            <a:chOff x="0" y="0"/>
            <a:chExt cx="10610249" cy="2410460"/>
          </a:xfrm>
        </p:grpSpPr>
        <p:sp>
          <p:nvSpPr>
            <p:cNvPr name="TextBox 13" id="13"/>
            <p:cNvSpPr txBox="true"/>
            <p:nvPr/>
          </p:nvSpPr>
          <p:spPr>
            <a:xfrm rot="0">
              <a:off x="0" y="0"/>
              <a:ext cx="10610249" cy="1930400"/>
            </a:xfrm>
            <a:prstGeom prst="rect">
              <a:avLst/>
            </a:prstGeom>
          </p:spPr>
          <p:txBody>
            <a:bodyPr anchor="t" rtlCol="false" tIns="0" lIns="0" bIns="0" rIns="0">
              <a:spAutoFit/>
            </a:bodyPr>
            <a:lstStyle/>
            <a:p>
              <a:pPr marL="0" indent="0" lvl="0">
                <a:lnSpc>
                  <a:spcPts val="11519"/>
                </a:lnSpc>
              </a:pPr>
              <a:r>
                <a:rPr lang="en-US" sz="9600">
                  <a:solidFill>
                    <a:srgbClr val="F5F3E5"/>
                  </a:solidFill>
                  <a:latin typeface="Roca One Black"/>
                </a:rPr>
                <a:t>About us</a:t>
              </a:r>
            </a:p>
          </p:txBody>
        </p:sp>
        <p:sp>
          <p:nvSpPr>
            <p:cNvPr name="TextBox 14" id="14"/>
            <p:cNvSpPr txBox="true"/>
            <p:nvPr/>
          </p:nvSpPr>
          <p:spPr>
            <a:xfrm rot="0">
              <a:off x="0" y="1911350"/>
              <a:ext cx="10610249" cy="499110"/>
            </a:xfrm>
            <a:prstGeom prst="rect">
              <a:avLst/>
            </a:prstGeom>
          </p:spPr>
          <p:txBody>
            <a:bodyPr anchor="t" rtlCol="false" tIns="0" lIns="0" bIns="0" rIns="0">
              <a:spAutoFit/>
            </a:bodyPr>
            <a:lstStyle/>
            <a:p>
              <a:pPr marL="0" indent="0" lvl="0">
                <a:lnSpc>
                  <a:spcPts val="3120"/>
                </a:lnSpc>
              </a:pPr>
              <a:r>
                <a:rPr lang="en-US" sz="2400">
                  <a:solidFill>
                    <a:srgbClr val="FA643F"/>
                  </a:solidFill>
                  <a:latin typeface="Rajdhani Medium Bold"/>
                </a:rPr>
                <a:t>Elaborate on what you want to discuss.</a:t>
              </a: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12192000" cy="13716000"/>
          </a:xfrm>
        </p:grpSpPr>
        <p:pic>
          <p:nvPicPr>
            <p:cNvPr name="Picture 3" id="3"/>
            <p:cNvPicPr>
              <a:picLocks noChangeAspect="true"/>
            </p:cNvPicPr>
            <p:nvPr/>
          </p:nvPicPr>
          <p:blipFill>
            <a:blip r:embed="rId2"/>
            <a:srcRect l="18722" t="0" r="18722" b="0"/>
            <a:stretch>
              <a:fillRect/>
            </a:stretch>
          </p:blipFill>
          <p:spPr>
            <a:xfrm flipH="false" flipV="false">
              <a:off x="0" y="0"/>
              <a:ext cx="12192000" cy="13716000"/>
            </a:xfrm>
            <a:prstGeom prst="rect">
              <a:avLst/>
            </a:prstGeom>
          </p:spPr>
        </p:pic>
      </p:grpSp>
      <p:sp>
        <p:nvSpPr>
          <p:cNvPr name="TextBox 4" id="4"/>
          <p:cNvSpPr txBox="true"/>
          <p:nvPr/>
        </p:nvSpPr>
        <p:spPr>
          <a:xfrm rot="0">
            <a:off x="9919042" y="2561115"/>
            <a:ext cx="6202863" cy="3143250"/>
          </a:xfrm>
          <a:prstGeom prst="rect">
            <a:avLst/>
          </a:prstGeom>
        </p:spPr>
        <p:txBody>
          <a:bodyPr anchor="t" rtlCol="false" tIns="0" lIns="0" bIns="0" rIns="0">
            <a:spAutoFit/>
          </a:bodyPr>
          <a:lstStyle/>
          <a:p>
            <a:pPr algn="l" marL="0" indent="0" lvl="0">
              <a:lnSpc>
                <a:spcPts val="12599"/>
              </a:lnSpc>
              <a:spcBef>
                <a:spcPct val="0"/>
              </a:spcBef>
            </a:pPr>
            <a:r>
              <a:rPr lang="en-US" sz="9000" u="none">
                <a:solidFill>
                  <a:srgbClr val="FA643F"/>
                </a:solidFill>
                <a:latin typeface="Roca One Black"/>
              </a:rPr>
              <a:t>Our</a:t>
            </a:r>
          </a:p>
          <a:p>
            <a:pPr algn="l" marL="0" indent="0" lvl="0">
              <a:lnSpc>
                <a:spcPts val="12599"/>
              </a:lnSpc>
              <a:spcBef>
                <a:spcPct val="0"/>
              </a:spcBef>
            </a:pPr>
            <a:r>
              <a:rPr lang="en-US" sz="9000" u="none">
                <a:solidFill>
                  <a:srgbClr val="FA643F"/>
                </a:solidFill>
                <a:latin typeface="Roca One Black"/>
              </a:rPr>
              <a:t>History</a:t>
            </a:r>
          </a:p>
        </p:txBody>
      </p:sp>
      <p:sp>
        <p:nvSpPr>
          <p:cNvPr name="TextBox 5" id="5"/>
          <p:cNvSpPr txBox="true"/>
          <p:nvPr/>
        </p:nvSpPr>
        <p:spPr>
          <a:xfrm rot="0">
            <a:off x="9919042" y="6420960"/>
            <a:ext cx="6202863" cy="1133475"/>
          </a:xfrm>
          <a:prstGeom prst="rect">
            <a:avLst/>
          </a:prstGeom>
        </p:spPr>
        <p:txBody>
          <a:bodyPr anchor="t" rtlCol="false" tIns="0" lIns="0" bIns="0" rIns="0">
            <a:spAutoFit/>
          </a:bodyPr>
          <a:lstStyle/>
          <a:p>
            <a:pPr algn="l" marL="0" indent="0" lvl="0">
              <a:lnSpc>
                <a:spcPts val="3000"/>
              </a:lnSpc>
              <a:spcBef>
                <a:spcPct val="0"/>
              </a:spcBef>
            </a:pPr>
            <a:r>
              <a:rPr lang="en-US" sz="2000" u="none">
                <a:solidFill>
                  <a:srgbClr val="000000"/>
                </a:solidFill>
                <a:latin typeface="Rajdhani Medium"/>
              </a:rPr>
              <a:t>Presentations are communication tools that can be used as demonstrations, lectures, speeches, reports, and more. It is mostly presented before an audience. </a:t>
            </a:r>
          </a:p>
        </p:txBody>
      </p:sp>
      <p:sp>
        <p:nvSpPr>
          <p:cNvPr name="Freeform 6" id="6"/>
          <p:cNvSpPr/>
          <p:nvPr/>
        </p:nvSpPr>
        <p:spPr>
          <a:xfrm flipH="false" flipV="false" rot="0">
            <a:off x="16896947"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3">
              <a:extLst>
                <a:ext uri="{96DAC541-7B7A-43D3-8B79-37D633B846F1}">
                  <asvg:svgBlip xmlns:asvg="http://schemas.microsoft.com/office/drawing/2016/SVG/main" r:embed="rId4"/>
                </a:ext>
              </a:extLst>
            </a:blip>
            <a:stretch>
              <a:fillRect l="0" t="0" r="0" b="-32801"/>
            </a:stretch>
          </a:blipFill>
        </p:spPr>
      </p:sp>
      <p:sp>
        <p:nvSpPr>
          <p:cNvPr name="Freeform 7" id="7"/>
          <p:cNvSpPr/>
          <p:nvPr/>
        </p:nvSpPr>
        <p:spPr>
          <a:xfrm flipH="false" flipV="false" rot="0">
            <a:off x="14830221" y="2732565"/>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2965139" y="1232693"/>
            <a:ext cx="883697" cy="883697"/>
          </a:xfrm>
          <a:custGeom>
            <a:avLst/>
            <a:gdLst/>
            <a:ahLst/>
            <a:cxnLst/>
            <a:rect r="r" b="b" t="t" l="l"/>
            <a:pathLst>
              <a:path h="883697" w="883697">
                <a:moveTo>
                  <a:pt x="0" y="0"/>
                </a:moveTo>
                <a:lnTo>
                  <a:pt x="883698" y="0"/>
                </a:lnTo>
                <a:lnTo>
                  <a:pt x="883698" y="883698"/>
                </a:lnTo>
                <a:lnTo>
                  <a:pt x="0" y="88369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1926644" y="3383265"/>
            <a:ext cx="7896772" cy="4459724"/>
          </a:xfrm>
          <a:custGeom>
            <a:avLst/>
            <a:gdLst/>
            <a:ahLst/>
            <a:cxnLst/>
            <a:rect r="r" b="b" t="t" l="l"/>
            <a:pathLst>
              <a:path h="4459724" w="7896772">
                <a:moveTo>
                  <a:pt x="0" y="0"/>
                </a:moveTo>
                <a:lnTo>
                  <a:pt x="7896772" y="0"/>
                </a:lnTo>
                <a:lnTo>
                  <a:pt x="7896772" y="4459724"/>
                </a:lnTo>
                <a:lnTo>
                  <a:pt x="0" y="4459724"/>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sp>
        <p:nvSpPr>
          <p:cNvPr name="Freeform 3" id="3"/>
          <p:cNvSpPr/>
          <p:nvPr/>
        </p:nvSpPr>
        <p:spPr>
          <a:xfrm flipH="false" flipV="false" rot="0">
            <a:off x="12317872" y="3383265"/>
            <a:ext cx="7896772" cy="4459724"/>
          </a:xfrm>
          <a:custGeom>
            <a:avLst/>
            <a:gdLst/>
            <a:ahLst/>
            <a:cxnLst/>
            <a:rect r="r" b="b" t="t" l="l"/>
            <a:pathLst>
              <a:path h="4459724" w="7896772">
                <a:moveTo>
                  <a:pt x="0" y="0"/>
                </a:moveTo>
                <a:lnTo>
                  <a:pt x="7896772" y="0"/>
                </a:lnTo>
                <a:lnTo>
                  <a:pt x="7896772" y="4459724"/>
                </a:lnTo>
                <a:lnTo>
                  <a:pt x="0" y="4459724"/>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sp>
        <p:nvSpPr>
          <p:cNvPr name="Freeform 4" id="4"/>
          <p:cNvSpPr/>
          <p:nvPr/>
        </p:nvSpPr>
        <p:spPr>
          <a:xfrm flipH="false" flipV="false" rot="0">
            <a:off x="5970128" y="3383265"/>
            <a:ext cx="7896772" cy="4459724"/>
          </a:xfrm>
          <a:custGeom>
            <a:avLst/>
            <a:gdLst/>
            <a:ahLst/>
            <a:cxnLst/>
            <a:rect r="r" b="b" t="t" l="l"/>
            <a:pathLst>
              <a:path h="4459724" w="7896772">
                <a:moveTo>
                  <a:pt x="0" y="0"/>
                </a:moveTo>
                <a:lnTo>
                  <a:pt x="7896772" y="0"/>
                </a:lnTo>
                <a:lnTo>
                  <a:pt x="7896772" y="4459724"/>
                </a:lnTo>
                <a:lnTo>
                  <a:pt x="0" y="4459724"/>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5" id="5"/>
          <p:cNvGrpSpPr/>
          <p:nvPr/>
        </p:nvGrpSpPr>
        <p:grpSpPr>
          <a:xfrm rot="0">
            <a:off x="5518557" y="2748353"/>
            <a:ext cx="3037037" cy="5729547"/>
            <a:chOff x="0" y="0"/>
            <a:chExt cx="4049382" cy="7639396"/>
          </a:xfrm>
        </p:grpSpPr>
        <p:pic>
          <p:nvPicPr>
            <p:cNvPr name="Picture 6" id="6"/>
            <p:cNvPicPr>
              <a:picLocks noChangeAspect="true"/>
            </p:cNvPicPr>
            <p:nvPr/>
          </p:nvPicPr>
          <p:blipFill>
            <a:blip r:embed="rId4"/>
            <a:srcRect l="14662" t="0" r="14662" b="0"/>
            <a:stretch>
              <a:fillRect/>
            </a:stretch>
          </p:blipFill>
          <p:spPr>
            <a:xfrm flipH="false" flipV="false">
              <a:off x="0" y="0"/>
              <a:ext cx="4049382" cy="7639396"/>
            </a:xfrm>
            <a:prstGeom prst="rect">
              <a:avLst/>
            </a:prstGeom>
          </p:spPr>
        </p:pic>
      </p:grpSp>
      <p:grpSp>
        <p:nvGrpSpPr>
          <p:cNvPr name="Group 7" id="7"/>
          <p:cNvGrpSpPr/>
          <p:nvPr/>
        </p:nvGrpSpPr>
        <p:grpSpPr>
          <a:xfrm rot="0">
            <a:off x="9733304" y="2748353"/>
            <a:ext cx="3037037" cy="5729547"/>
            <a:chOff x="0" y="0"/>
            <a:chExt cx="4049382" cy="7639396"/>
          </a:xfrm>
        </p:grpSpPr>
        <p:pic>
          <p:nvPicPr>
            <p:cNvPr name="Picture 8" id="8"/>
            <p:cNvPicPr>
              <a:picLocks noChangeAspect="true"/>
            </p:cNvPicPr>
            <p:nvPr/>
          </p:nvPicPr>
          <p:blipFill>
            <a:blip r:embed="rId5"/>
            <a:srcRect l="10220" t="0" r="10220" b="0"/>
            <a:stretch>
              <a:fillRect/>
            </a:stretch>
          </p:blipFill>
          <p:spPr>
            <a:xfrm flipH="false" flipV="false">
              <a:off x="0" y="0"/>
              <a:ext cx="4049382" cy="7639396"/>
            </a:xfrm>
            <a:prstGeom prst="rect">
              <a:avLst/>
            </a:prstGeom>
          </p:spPr>
        </p:pic>
      </p:grpSp>
      <p:grpSp>
        <p:nvGrpSpPr>
          <p:cNvPr name="Group 9" id="9"/>
          <p:cNvGrpSpPr/>
          <p:nvPr/>
        </p:nvGrpSpPr>
        <p:grpSpPr>
          <a:xfrm rot="0">
            <a:off x="13948052" y="2748353"/>
            <a:ext cx="3037037" cy="5729547"/>
            <a:chOff x="0" y="0"/>
            <a:chExt cx="4049382" cy="7639396"/>
          </a:xfrm>
        </p:grpSpPr>
        <p:pic>
          <p:nvPicPr>
            <p:cNvPr name="Picture 10" id="10"/>
            <p:cNvPicPr>
              <a:picLocks noChangeAspect="true"/>
            </p:cNvPicPr>
            <p:nvPr/>
          </p:nvPicPr>
          <p:blipFill>
            <a:blip r:embed="rId6"/>
            <a:srcRect l="32342" t="0" r="32342" b="0"/>
            <a:stretch>
              <a:fillRect/>
            </a:stretch>
          </p:blipFill>
          <p:spPr>
            <a:xfrm flipH="false" flipV="false">
              <a:off x="0" y="0"/>
              <a:ext cx="4049382" cy="7639396"/>
            </a:xfrm>
            <a:prstGeom prst="rect">
              <a:avLst/>
            </a:prstGeom>
          </p:spPr>
        </p:pic>
      </p:grpSp>
      <p:sp>
        <p:nvSpPr>
          <p:cNvPr name="TextBox 11" id="11"/>
          <p:cNvSpPr txBox="true"/>
          <p:nvPr/>
        </p:nvSpPr>
        <p:spPr>
          <a:xfrm rot="0">
            <a:off x="1279623" y="857250"/>
            <a:ext cx="15705466" cy="1543050"/>
          </a:xfrm>
          <a:prstGeom prst="rect">
            <a:avLst/>
          </a:prstGeom>
        </p:spPr>
        <p:txBody>
          <a:bodyPr anchor="t" rtlCol="false" tIns="0" lIns="0" bIns="0" rIns="0">
            <a:spAutoFit/>
          </a:bodyPr>
          <a:lstStyle/>
          <a:p>
            <a:pPr algn="ctr" marL="0" indent="0" lvl="0">
              <a:lnSpc>
                <a:spcPts val="12599"/>
              </a:lnSpc>
              <a:spcBef>
                <a:spcPct val="0"/>
              </a:spcBef>
            </a:pPr>
            <a:r>
              <a:rPr lang="en-US" sz="9000" u="none">
                <a:solidFill>
                  <a:srgbClr val="FA643F"/>
                </a:solidFill>
                <a:latin typeface="Roca One Black"/>
              </a:rPr>
              <a:t>Add a Team Members Page</a:t>
            </a:r>
          </a:p>
        </p:txBody>
      </p:sp>
      <p:sp>
        <p:nvSpPr>
          <p:cNvPr name="TextBox 12" id="12"/>
          <p:cNvSpPr txBox="true"/>
          <p:nvPr/>
        </p:nvSpPr>
        <p:spPr>
          <a:xfrm rot="0">
            <a:off x="1302911" y="8716026"/>
            <a:ext cx="3037037" cy="542274"/>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 Name</a:t>
            </a:r>
          </a:p>
        </p:txBody>
      </p:sp>
      <p:sp>
        <p:nvSpPr>
          <p:cNvPr name="TextBox 13" id="13"/>
          <p:cNvSpPr txBox="true"/>
          <p:nvPr/>
        </p:nvSpPr>
        <p:spPr>
          <a:xfrm rot="0">
            <a:off x="5518557" y="8716026"/>
            <a:ext cx="3037037" cy="542274"/>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 Name</a:t>
            </a:r>
          </a:p>
        </p:txBody>
      </p:sp>
      <p:sp>
        <p:nvSpPr>
          <p:cNvPr name="TextBox 14" id="14"/>
          <p:cNvSpPr txBox="true"/>
          <p:nvPr/>
        </p:nvSpPr>
        <p:spPr>
          <a:xfrm rot="0">
            <a:off x="9733304" y="8716026"/>
            <a:ext cx="3037037" cy="542274"/>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 Name</a:t>
            </a:r>
          </a:p>
        </p:txBody>
      </p:sp>
      <p:sp>
        <p:nvSpPr>
          <p:cNvPr name="TextBox 15" id="15"/>
          <p:cNvSpPr txBox="true"/>
          <p:nvPr/>
        </p:nvSpPr>
        <p:spPr>
          <a:xfrm rot="0">
            <a:off x="13948052" y="8716026"/>
            <a:ext cx="3037037" cy="542274"/>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 Name</a:t>
            </a:r>
          </a:p>
        </p:txBody>
      </p:sp>
      <p:sp>
        <p:nvSpPr>
          <p:cNvPr name="TextBox 16" id="16"/>
          <p:cNvSpPr txBox="true"/>
          <p:nvPr/>
        </p:nvSpPr>
        <p:spPr>
          <a:xfrm rot="0">
            <a:off x="1302911" y="9357345"/>
            <a:ext cx="3037037" cy="371475"/>
          </a:xfrm>
          <a:prstGeom prst="rect">
            <a:avLst/>
          </a:prstGeom>
        </p:spPr>
        <p:txBody>
          <a:bodyPr anchor="t" rtlCol="false" tIns="0" lIns="0" bIns="0" rIns="0">
            <a:spAutoFit/>
          </a:bodyPr>
          <a:lstStyle/>
          <a:p>
            <a:pPr algn="ctr" marL="0" indent="0" lvl="0">
              <a:lnSpc>
                <a:spcPts val="3000"/>
              </a:lnSpc>
              <a:spcBef>
                <a:spcPct val="0"/>
              </a:spcBef>
            </a:pPr>
            <a:r>
              <a:rPr lang="en-US" sz="2000" u="none">
                <a:solidFill>
                  <a:srgbClr val="000000"/>
                </a:solidFill>
                <a:latin typeface="Rajdhani Medium"/>
              </a:rPr>
              <a:t>Title or Position</a:t>
            </a:r>
          </a:p>
        </p:txBody>
      </p:sp>
      <p:sp>
        <p:nvSpPr>
          <p:cNvPr name="TextBox 17" id="17"/>
          <p:cNvSpPr txBox="true"/>
          <p:nvPr/>
        </p:nvSpPr>
        <p:spPr>
          <a:xfrm rot="0">
            <a:off x="5518557" y="9357345"/>
            <a:ext cx="3037037" cy="371475"/>
          </a:xfrm>
          <a:prstGeom prst="rect">
            <a:avLst/>
          </a:prstGeom>
        </p:spPr>
        <p:txBody>
          <a:bodyPr anchor="t" rtlCol="false" tIns="0" lIns="0" bIns="0" rIns="0">
            <a:spAutoFit/>
          </a:bodyPr>
          <a:lstStyle/>
          <a:p>
            <a:pPr algn="ctr" marL="0" indent="0" lvl="0">
              <a:lnSpc>
                <a:spcPts val="3000"/>
              </a:lnSpc>
              <a:spcBef>
                <a:spcPct val="0"/>
              </a:spcBef>
            </a:pPr>
            <a:r>
              <a:rPr lang="en-US" sz="2000" u="none">
                <a:solidFill>
                  <a:srgbClr val="000000"/>
                </a:solidFill>
                <a:latin typeface="Rajdhani Medium"/>
              </a:rPr>
              <a:t>Title or Position</a:t>
            </a:r>
          </a:p>
        </p:txBody>
      </p:sp>
      <p:sp>
        <p:nvSpPr>
          <p:cNvPr name="TextBox 18" id="18"/>
          <p:cNvSpPr txBox="true"/>
          <p:nvPr/>
        </p:nvSpPr>
        <p:spPr>
          <a:xfrm rot="0">
            <a:off x="9733304" y="9357345"/>
            <a:ext cx="3037037" cy="371475"/>
          </a:xfrm>
          <a:prstGeom prst="rect">
            <a:avLst/>
          </a:prstGeom>
        </p:spPr>
        <p:txBody>
          <a:bodyPr anchor="t" rtlCol="false" tIns="0" lIns="0" bIns="0" rIns="0">
            <a:spAutoFit/>
          </a:bodyPr>
          <a:lstStyle/>
          <a:p>
            <a:pPr algn="ctr" marL="0" indent="0" lvl="0">
              <a:lnSpc>
                <a:spcPts val="3000"/>
              </a:lnSpc>
              <a:spcBef>
                <a:spcPct val="0"/>
              </a:spcBef>
            </a:pPr>
            <a:r>
              <a:rPr lang="en-US" sz="2000" u="none">
                <a:solidFill>
                  <a:srgbClr val="000000"/>
                </a:solidFill>
                <a:latin typeface="Rajdhani Medium"/>
              </a:rPr>
              <a:t>Title or Position</a:t>
            </a:r>
          </a:p>
        </p:txBody>
      </p:sp>
      <p:sp>
        <p:nvSpPr>
          <p:cNvPr name="TextBox 19" id="19"/>
          <p:cNvSpPr txBox="true"/>
          <p:nvPr/>
        </p:nvSpPr>
        <p:spPr>
          <a:xfrm rot="0">
            <a:off x="13948052" y="9357345"/>
            <a:ext cx="3037037" cy="371475"/>
          </a:xfrm>
          <a:prstGeom prst="rect">
            <a:avLst/>
          </a:prstGeom>
        </p:spPr>
        <p:txBody>
          <a:bodyPr anchor="t" rtlCol="false" tIns="0" lIns="0" bIns="0" rIns="0">
            <a:spAutoFit/>
          </a:bodyPr>
          <a:lstStyle/>
          <a:p>
            <a:pPr algn="ctr" marL="0" indent="0" lvl="0">
              <a:lnSpc>
                <a:spcPts val="3000"/>
              </a:lnSpc>
              <a:spcBef>
                <a:spcPct val="0"/>
              </a:spcBef>
            </a:pPr>
            <a:r>
              <a:rPr lang="en-US" sz="2000" u="none">
                <a:solidFill>
                  <a:srgbClr val="000000"/>
                </a:solidFill>
                <a:latin typeface="Rajdhani Medium"/>
              </a:rPr>
              <a:t>Title or Position</a:t>
            </a:r>
          </a:p>
        </p:txBody>
      </p:sp>
      <p:grpSp>
        <p:nvGrpSpPr>
          <p:cNvPr name="Group 20" id="20"/>
          <p:cNvGrpSpPr/>
          <p:nvPr/>
        </p:nvGrpSpPr>
        <p:grpSpPr>
          <a:xfrm rot="0">
            <a:off x="1302911" y="2748353"/>
            <a:ext cx="3037037" cy="5729547"/>
            <a:chOff x="0" y="0"/>
            <a:chExt cx="4049382" cy="7639396"/>
          </a:xfrm>
        </p:grpSpPr>
        <p:pic>
          <p:nvPicPr>
            <p:cNvPr name="Picture 21" id="21"/>
            <p:cNvPicPr>
              <a:picLocks noChangeAspect="true"/>
            </p:cNvPicPr>
            <p:nvPr/>
          </p:nvPicPr>
          <p:blipFill>
            <a:blip r:embed="rId7"/>
            <a:srcRect l="11860" t="0" r="52823" b="0"/>
            <a:stretch>
              <a:fillRect/>
            </a:stretch>
          </p:blipFill>
          <p:spPr>
            <a:xfrm flipH="false" flipV="false">
              <a:off x="0" y="0"/>
              <a:ext cx="4049382" cy="7639396"/>
            </a:xfrm>
            <a:prstGeom prst="rect">
              <a:avLst/>
            </a:prstGeom>
          </p:spPr>
        </p:pic>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3917690" y="3550971"/>
            <a:ext cx="10452621" cy="5177618"/>
          </a:xfrm>
          <a:custGeom>
            <a:avLst/>
            <a:gdLst/>
            <a:ahLst/>
            <a:cxnLst/>
            <a:rect r="r" b="b" t="t" l="l"/>
            <a:pathLst>
              <a:path h="5177618" w="10452621">
                <a:moveTo>
                  <a:pt x="0" y="0"/>
                </a:moveTo>
                <a:lnTo>
                  <a:pt x="10452620" y="0"/>
                </a:lnTo>
                <a:lnTo>
                  <a:pt x="10452620" y="5177618"/>
                </a:lnTo>
                <a:lnTo>
                  <a:pt x="0" y="51776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171684" y="857250"/>
            <a:ext cx="13944632" cy="1543050"/>
          </a:xfrm>
          <a:prstGeom prst="rect">
            <a:avLst/>
          </a:prstGeom>
        </p:spPr>
        <p:txBody>
          <a:bodyPr anchor="t" rtlCol="false" tIns="0" lIns="0" bIns="0" rIns="0">
            <a:spAutoFit/>
          </a:bodyPr>
          <a:lstStyle/>
          <a:p>
            <a:pPr algn="ctr" marL="0" indent="0" lvl="0">
              <a:lnSpc>
                <a:spcPts val="12599"/>
              </a:lnSpc>
              <a:spcBef>
                <a:spcPct val="0"/>
              </a:spcBef>
            </a:pPr>
            <a:r>
              <a:rPr lang="en-US" sz="9000" u="none">
                <a:solidFill>
                  <a:srgbClr val="FA643F"/>
                </a:solidFill>
                <a:latin typeface="Roca One Black"/>
              </a:rPr>
              <a:t>Our Stores</a:t>
            </a:r>
          </a:p>
        </p:txBody>
      </p:sp>
      <p:sp>
        <p:nvSpPr>
          <p:cNvPr name="Freeform 4" id="4"/>
          <p:cNvSpPr/>
          <p:nvPr/>
        </p:nvSpPr>
        <p:spPr>
          <a:xfrm flipH="false" flipV="false" rot="0">
            <a:off x="15634408" y="722807"/>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0">
            <a:off x="1361908" y="722807"/>
            <a:ext cx="1291684" cy="1291684"/>
          </a:xfrm>
          <a:custGeom>
            <a:avLst/>
            <a:gdLst/>
            <a:ahLst/>
            <a:cxnLst/>
            <a:rect r="r" b="b" t="t" l="l"/>
            <a:pathLst>
              <a:path h="1291684" w="1291684">
                <a:moveTo>
                  <a:pt x="1291684" y="0"/>
                </a:moveTo>
                <a:lnTo>
                  <a:pt x="0" y="0"/>
                </a:lnTo>
                <a:lnTo>
                  <a:pt x="0" y="1291684"/>
                </a:lnTo>
                <a:lnTo>
                  <a:pt x="1291684" y="1291684"/>
                </a:lnTo>
                <a:lnTo>
                  <a:pt x="129168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5409829" y="3976777"/>
            <a:ext cx="659900" cy="659900"/>
          </a:xfrm>
          <a:custGeom>
            <a:avLst/>
            <a:gdLst/>
            <a:ahLst/>
            <a:cxnLst/>
            <a:rect r="r" b="b" t="t" l="l"/>
            <a:pathLst>
              <a:path h="659900" w="659900">
                <a:moveTo>
                  <a:pt x="0" y="0"/>
                </a:moveTo>
                <a:lnTo>
                  <a:pt x="659900" y="0"/>
                </a:lnTo>
                <a:lnTo>
                  <a:pt x="659900" y="659899"/>
                </a:lnTo>
                <a:lnTo>
                  <a:pt x="0" y="65989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9547979" y="6909909"/>
            <a:ext cx="659900" cy="659900"/>
          </a:xfrm>
          <a:custGeom>
            <a:avLst/>
            <a:gdLst/>
            <a:ahLst/>
            <a:cxnLst/>
            <a:rect r="r" b="b" t="t" l="l"/>
            <a:pathLst>
              <a:path h="659900" w="659900">
                <a:moveTo>
                  <a:pt x="0" y="0"/>
                </a:moveTo>
                <a:lnTo>
                  <a:pt x="659900" y="0"/>
                </a:lnTo>
                <a:lnTo>
                  <a:pt x="659900" y="659900"/>
                </a:lnTo>
                <a:lnTo>
                  <a:pt x="0" y="6599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12287318" y="5048312"/>
            <a:ext cx="659900" cy="659900"/>
          </a:xfrm>
          <a:custGeom>
            <a:avLst/>
            <a:gdLst/>
            <a:ahLst/>
            <a:cxnLst/>
            <a:rect r="r" b="b" t="t" l="l"/>
            <a:pathLst>
              <a:path h="659900" w="659900">
                <a:moveTo>
                  <a:pt x="0" y="0"/>
                </a:moveTo>
                <a:lnTo>
                  <a:pt x="659900" y="0"/>
                </a:lnTo>
                <a:lnTo>
                  <a:pt x="659900" y="659899"/>
                </a:lnTo>
                <a:lnTo>
                  <a:pt x="0" y="65989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13482143" y="7382890"/>
            <a:ext cx="659900" cy="659900"/>
          </a:xfrm>
          <a:custGeom>
            <a:avLst/>
            <a:gdLst/>
            <a:ahLst/>
            <a:cxnLst/>
            <a:rect r="r" b="b" t="t" l="l"/>
            <a:pathLst>
              <a:path h="659900" w="659900">
                <a:moveTo>
                  <a:pt x="0" y="0"/>
                </a:moveTo>
                <a:lnTo>
                  <a:pt x="659899" y="0"/>
                </a:lnTo>
                <a:lnTo>
                  <a:pt x="659899" y="659900"/>
                </a:lnTo>
                <a:lnTo>
                  <a:pt x="0" y="6599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9172575" y="4306726"/>
            <a:ext cx="659900" cy="659900"/>
          </a:xfrm>
          <a:custGeom>
            <a:avLst/>
            <a:gdLst/>
            <a:ahLst/>
            <a:cxnLst/>
            <a:rect r="r" b="b" t="t" l="l"/>
            <a:pathLst>
              <a:path h="659900" w="659900">
                <a:moveTo>
                  <a:pt x="0" y="0"/>
                </a:moveTo>
                <a:lnTo>
                  <a:pt x="659900" y="0"/>
                </a:lnTo>
                <a:lnTo>
                  <a:pt x="659900" y="659900"/>
                </a:lnTo>
                <a:lnTo>
                  <a:pt x="0" y="6599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1" id="11"/>
          <p:cNvSpPr txBox="true"/>
          <p:nvPr/>
        </p:nvSpPr>
        <p:spPr>
          <a:xfrm rot="0">
            <a:off x="1028700" y="4295681"/>
            <a:ext cx="3976233" cy="542274"/>
          </a:xfrm>
          <a:prstGeom prst="rect">
            <a:avLst/>
          </a:prstGeom>
        </p:spPr>
        <p:txBody>
          <a:bodyPr anchor="t" rtlCol="false" tIns="0" lIns="0" bIns="0" rIns="0">
            <a:spAutoFit/>
          </a:bodyPr>
          <a:lstStyle/>
          <a:p>
            <a:pPr algn="l" marL="0" indent="0" lvl="0">
              <a:lnSpc>
                <a:spcPts val="4099"/>
              </a:lnSpc>
              <a:spcBef>
                <a:spcPct val="0"/>
              </a:spcBef>
            </a:pPr>
            <a:r>
              <a:rPr lang="en-US" sz="4099" u="none">
                <a:solidFill>
                  <a:srgbClr val="000000"/>
                </a:solidFill>
                <a:latin typeface="Apricots"/>
              </a:rPr>
              <a:t>Store One</a:t>
            </a:r>
          </a:p>
        </p:txBody>
      </p:sp>
      <p:sp>
        <p:nvSpPr>
          <p:cNvPr name="TextBox 12" id="12"/>
          <p:cNvSpPr txBox="true"/>
          <p:nvPr/>
        </p:nvSpPr>
        <p:spPr>
          <a:xfrm rot="0">
            <a:off x="1028700" y="7316059"/>
            <a:ext cx="3976233" cy="542274"/>
          </a:xfrm>
          <a:prstGeom prst="rect">
            <a:avLst/>
          </a:prstGeom>
        </p:spPr>
        <p:txBody>
          <a:bodyPr anchor="t" rtlCol="false" tIns="0" lIns="0" bIns="0" rIns="0">
            <a:spAutoFit/>
          </a:bodyPr>
          <a:lstStyle/>
          <a:p>
            <a:pPr algn="l" marL="0" indent="0" lvl="0">
              <a:lnSpc>
                <a:spcPts val="4099"/>
              </a:lnSpc>
              <a:spcBef>
                <a:spcPct val="0"/>
              </a:spcBef>
            </a:pPr>
            <a:r>
              <a:rPr lang="en-US" sz="4099" u="none">
                <a:solidFill>
                  <a:srgbClr val="000000"/>
                </a:solidFill>
                <a:latin typeface="Apricots"/>
              </a:rPr>
              <a:t>Store Three</a:t>
            </a:r>
          </a:p>
        </p:txBody>
      </p:sp>
      <p:sp>
        <p:nvSpPr>
          <p:cNvPr name="TextBox 13" id="13"/>
          <p:cNvSpPr txBox="true"/>
          <p:nvPr/>
        </p:nvSpPr>
        <p:spPr>
          <a:xfrm rot="0">
            <a:off x="1028700" y="4986735"/>
            <a:ext cx="3777157" cy="752475"/>
          </a:xfrm>
          <a:prstGeom prst="rect">
            <a:avLst/>
          </a:prstGeom>
        </p:spPr>
        <p:txBody>
          <a:bodyPr anchor="t" rtlCol="false" tIns="0" lIns="0" bIns="0" rIns="0">
            <a:spAutoFit/>
          </a:bodyPr>
          <a:lstStyle/>
          <a:p>
            <a:pPr algn="just" marL="0" indent="0" lvl="0">
              <a:lnSpc>
                <a:spcPts val="3000"/>
              </a:lnSpc>
              <a:spcBef>
                <a:spcPct val="0"/>
              </a:spcBef>
            </a:pPr>
            <a:r>
              <a:rPr lang="en-US" sz="2000" u="none">
                <a:solidFill>
                  <a:srgbClr val="000000"/>
                </a:solidFill>
                <a:latin typeface="Rajdhani Medium"/>
              </a:rPr>
              <a:t>Presentations are</a:t>
            </a:r>
          </a:p>
          <a:p>
            <a:pPr algn="just" marL="0" indent="0" lvl="0">
              <a:lnSpc>
                <a:spcPts val="3000"/>
              </a:lnSpc>
              <a:spcBef>
                <a:spcPct val="0"/>
              </a:spcBef>
            </a:pPr>
            <a:r>
              <a:rPr lang="en-US" sz="2000" u="none">
                <a:solidFill>
                  <a:srgbClr val="000000"/>
                </a:solidFill>
                <a:latin typeface="Rajdhani Medium"/>
              </a:rPr>
              <a:t>communication tools</a:t>
            </a:r>
          </a:p>
        </p:txBody>
      </p:sp>
      <p:sp>
        <p:nvSpPr>
          <p:cNvPr name="TextBox 14" id="14"/>
          <p:cNvSpPr txBox="true"/>
          <p:nvPr/>
        </p:nvSpPr>
        <p:spPr>
          <a:xfrm rot="0">
            <a:off x="1028700" y="7976115"/>
            <a:ext cx="3777157" cy="752475"/>
          </a:xfrm>
          <a:prstGeom prst="rect">
            <a:avLst/>
          </a:prstGeom>
        </p:spPr>
        <p:txBody>
          <a:bodyPr anchor="t" rtlCol="false" tIns="0" lIns="0" bIns="0" rIns="0">
            <a:spAutoFit/>
          </a:bodyPr>
          <a:lstStyle/>
          <a:p>
            <a:pPr algn="just" marL="0" indent="0" lvl="0">
              <a:lnSpc>
                <a:spcPts val="3000"/>
              </a:lnSpc>
              <a:spcBef>
                <a:spcPct val="0"/>
              </a:spcBef>
            </a:pPr>
            <a:r>
              <a:rPr lang="en-US" sz="2000" u="none">
                <a:solidFill>
                  <a:srgbClr val="000000"/>
                </a:solidFill>
                <a:latin typeface="Rajdhani Medium"/>
              </a:rPr>
              <a:t>Presentations are</a:t>
            </a:r>
          </a:p>
          <a:p>
            <a:pPr algn="just" marL="0" indent="0" lvl="0">
              <a:lnSpc>
                <a:spcPts val="3000"/>
              </a:lnSpc>
              <a:spcBef>
                <a:spcPct val="0"/>
              </a:spcBef>
            </a:pPr>
            <a:r>
              <a:rPr lang="en-US" sz="2000" u="none">
                <a:solidFill>
                  <a:srgbClr val="000000"/>
                </a:solidFill>
                <a:latin typeface="Rajdhani Medium"/>
              </a:rPr>
              <a:t>communication tools</a:t>
            </a:r>
          </a:p>
        </p:txBody>
      </p:sp>
      <p:sp>
        <p:nvSpPr>
          <p:cNvPr name="TextBox 15" id="15"/>
          <p:cNvSpPr txBox="true"/>
          <p:nvPr/>
        </p:nvSpPr>
        <p:spPr>
          <a:xfrm rot="0">
            <a:off x="13283067" y="4295681"/>
            <a:ext cx="3976233" cy="542274"/>
          </a:xfrm>
          <a:prstGeom prst="rect">
            <a:avLst/>
          </a:prstGeom>
        </p:spPr>
        <p:txBody>
          <a:bodyPr anchor="t" rtlCol="false" tIns="0" lIns="0" bIns="0" rIns="0">
            <a:spAutoFit/>
          </a:bodyPr>
          <a:lstStyle/>
          <a:p>
            <a:pPr algn="r" marL="0" indent="0" lvl="0">
              <a:lnSpc>
                <a:spcPts val="4099"/>
              </a:lnSpc>
              <a:spcBef>
                <a:spcPct val="0"/>
              </a:spcBef>
            </a:pPr>
            <a:r>
              <a:rPr lang="en-US" sz="4099" u="none">
                <a:solidFill>
                  <a:srgbClr val="000000"/>
                </a:solidFill>
                <a:latin typeface="Apricots"/>
              </a:rPr>
              <a:t>Store Two</a:t>
            </a:r>
          </a:p>
        </p:txBody>
      </p:sp>
      <p:sp>
        <p:nvSpPr>
          <p:cNvPr name="TextBox 16" id="16"/>
          <p:cNvSpPr txBox="true"/>
          <p:nvPr/>
        </p:nvSpPr>
        <p:spPr>
          <a:xfrm rot="0">
            <a:off x="13283067" y="7316059"/>
            <a:ext cx="3976233" cy="542274"/>
          </a:xfrm>
          <a:prstGeom prst="rect">
            <a:avLst/>
          </a:prstGeom>
        </p:spPr>
        <p:txBody>
          <a:bodyPr anchor="t" rtlCol="false" tIns="0" lIns="0" bIns="0" rIns="0">
            <a:spAutoFit/>
          </a:bodyPr>
          <a:lstStyle/>
          <a:p>
            <a:pPr algn="r" marL="0" indent="0" lvl="0">
              <a:lnSpc>
                <a:spcPts val="4099"/>
              </a:lnSpc>
              <a:spcBef>
                <a:spcPct val="0"/>
              </a:spcBef>
            </a:pPr>
            <a:r>
              <a:rPr lang="en-US" sz="4099" u="none">
                <a:solidFill>
                  <a:srgbClr val="000000"/>
                </a:solidFill>
                <a:latin typeface="Apricots"/>
              </a:rPr>
              <a:t>Store Four</a:t>
            </a:r>
          </a:p>
        </p:txBody>
      </p:sp>
      <p:sp>
        <p:nvSpPr>
          <p:cNvPr name="TextBox 17" id="17"/>
          <p:cNvSpPr txBox="true"/>
          <p:nvPr/>
        </p:nvSpPr>
        <p:spPr>
          <a:xfrm rot="0">
            <a:off x="13482143" y="4955737"/>
            <a:ext cx="3777157" cy="752475"/>
          </a:xfrm>
          <a:prstGeom prst="rect">
            <a:avLst/>
          </a:prstGeom>
        </p:spPr>
        <p:txBody>
          <a:bodyPr anchor="t" rtlCol="false" tIns="0" lIns="0" bIns="0" rIns="0">
            <a:spAutoFit/>
          </a:bodyPr>
          <a:lstStyle/>
          <a:p>
            <a:pPr algn="r" marL="0" indent="0" lvl="0">
              <a:lnSpc>
                <a:spcPts val="3000"/>
              </a:lnSpc>
              <a:spcBef>
                <a:spcPct val="0"/>
              </a:spcBef>
            </a:pPr>
            <a:r>
              <a:rPr lang="en-US" sz="2000" u="none">
                <a:solidFill>
                  <a:srgbClr val="000000"/>
                </a:solidFill>
                <a:latin typeface="Rajdhani Medium"/>
              </a:rPr>
              <a:t>Presentations are</a:t>
            </a:r>
          </a:p>
          <a:p>
            <a:pPr algn="r" marL="0" indent="0" lvl="0">
              <a:lnSpc>
                <a:spcPts val="3000"/>
              </a:lnSpc>
              <a:spcBef>
                <a:spcPct val="0"/>
              </a:spcBef>
            </a:pPr>
            <a:r>
              <a:rPr lang="en-US" sz="2000" u="none">
                <a:solidFill>
                  <a:srgbClr val="000000"/>
                </a:solidFill>
                <a:latin typeface="Rajdhani Medium"/>
              </a:rPr>
              <a:t>communication tools</a:t>
            </a:r>
          </a:p>
        </p:txBody>
      </p:sp>
      <p:sp>
        <p:nvSpPr>
          <p:cNvPr name="TextBox 18" id="18"/>
          <p:cNvSpPr txBox="true"/>
          <p:nvPr/>
        </p:nvSpPr>
        <p:spPr>
          <a:xfrm rot="0">
            <a:off x="13482143" y="7976115"/>
            <a:ext cx="3777157" cy="752475"/>
          </a:xfrm>
          <a:prstGeom prst="rect">
            <a:avLst/>
          </a:prstGeom>
        </p:spPr>
        <p:txBody>
          <a:bodyPr anchor="t" rtlCol="false" tIns="0" lIns="0" bIns="0" rIns="0">
            <a:spAutoFit/>
          </a:bodyPr>
          <a:lstStyle/>
          <a:p>
            <a:pPr algn="r" marL="0" indent="0" lvl="0">
              <a:lnSpc>
                <a:spcPts val="3000"/>
              </a:lnSpc>
              <a:spcBef>
                <a:spcPct val="0"/>
              </a:spcBef>
            </a:pPr>
            <a:r>
              <a:rPr lang="en-US" sz="2000" u="none">
                <a:solidFill>
                  <a:srgbClr val="000000"/>
                </a:solidFill>
                <a:latin typeface="Rajdhani Medium"/>
              </a:rPr>
              <a:t>Presentations are</a:t>
            </a:r>
          </a:p>
          <a:p>
            <a:pPr algn="r" marL="0" indent="0" lvl="0">
              <a:lnSpc>
                <a:spcPts val="3000"/>
              </a:lnSpc>
              <a:spcBef>
                <a:spcPct val="0"/>
              </a:spcBef>
            </a:pPr>
            <a:r>
              <a:rPr lang="en-US" sz="2000" u="none">
                <a:solidFill>
                  <a:srgbClr val="000000"/>
                </a:solidFill>
                <a:latin typeface="Rajdhani Medium"/>
              </a:rPr>
              <a:t>communication tools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1233888" y="1045700"/>
            <a:ext cx="16025412" cy="8212600"/>
            <a:chOff x="0" y="0"/>
            <a:chExt cx="28326244" cy="14516451"/>
          </a:xfrm>
        </p:grpSpPr>
        <p:sp>
          <p:nvSpPr>
            <p:cNvPr name="Freeform 4" id="4"/>
            <p:cNvSpPr/>
            <p:nvPr/>
          </p:nvSpPr>
          <p:spPr>
            <a:xfrm flipH="false" flipV="false" rot="0">
              <a:off x="-9098" y="-6509"/>
              <a:ext cx="28340575" cy="14548505"/>
            </a:xfrm>
            <a:custGeom>
              <a:avLst/>
              <a:gdLst/>
              <a:ahLst/>
              <a:cxnLst/>
              <a:rect r="r" b="b" t="t" l="l"/>
              <a:pathLst>
                <a:path h="14548505" w="28340575">
                  <a:moveTo>
                    <a:pt x="63030" y="13954951"/>
                  </a:moveTo>
                  <a:cubicBezTo>
                    <a:pt x="63030" y="13954951"/>
                    <a:pt x="0" y="13708387"/>
                    <a:pt x="10218" y="1214762"/>
                  </a:cubicBezTo>
                  <a:cubicBezTo>
                    <a:pt x="18651" y="990971"/>
                    <a:pt x="65033" y="645332"/>
                    <a:pt x="65033" y="645332"/>
                  </a:cubicBezTo>
                  <a:cubicBezTo>
                    <a:pt x="82233" y="502466"/>
                    <a:pt x="56685" y="337866"/>
                    <a:pt x="181385" y="223925"/>
                  </a:cubicBezTo>
                  <a:cubicBezTo>
                    <a:pt x="346794" y="72788"/>
                    <a:pt x="621643" y="0"/>
                    <a:pt x="27447501" y="6965"/>
                  </a:cubicBezTo>
                  <a:lnTo>
                    <a:pt x="27447504" y="6965"/>
                  </a:lnTo>
                  <a:cubicBezTo>
                    <a:pt x="27664250" y="16819"/>
                    <a:pt x="27868563" y="36481"/>
                    <a:pt x="28002754" y="101690"/>
                  </a:cubicBezTo>
                  <a:cubicBezTo>
                    <a:pt x="28258800" y="226120"/>
                    <a:pt x="28340575" y="459160"/>
                    <a:pt x="28335087" y="704684"/>
                  </a:cubicBezTo>
                  <a:cubicBezTo>
                    <a:pt x="28335087" y="704684"/>
                    <a:pt x="28291800" y="1013073"/>
                    <a:pt x="28299232" y="1248607"/>
                  </a:cubicBezTo>
                  <a:cubicBezTo>
                    <a:pt x="28306354" y="13696752"/>
                    <a:pt x="28313513" y="13892356"/>
                    <a:pt x="28313513" y="13892356"/>
                  </a:cubicBezTo>
                  <a:cubicBezTo>
                    <a:pt x="28296829" y="14108089"/>
                    <a:pt x="28182185" y="14318701"/>
                    <a:pt x="27985316" y="14430325"/>
                  </a:cubicBezTo>
                  <a:cubicBezTo>
                    <a:pt x="27834965" y="14515572"/>
                    <a:pt x="27636934" y="14530671"/>
                    <a:pt x="21998004" y="14519929"/>
                  </a:cubicBezTo>
                  <a:lnTo>
                    <a:pt x="21997663" y="14519929"/>
                  </a:lnTo>
                  <a:cubicBezTo>
                    <a:pt x="645952" y="14514651"/>
                    <a:pt x="384604" y="14548505"/>
                    <a:pt x="254278" y="14439347"/>
                  </a:cubicBezTo>
                  <a:cubicBezTo>
                    <a:pt x="145767" y="14348463"/>
                    <a:pt x="81795" y="14155151"/>
                    <a:pt x="63030" y="13954951"/>
                  </a:cubicBezTo>
                  <a:close/>
                </a:path>
              </a:pathLst>
            </a:custGeom>
            <a:solidFill>
              <a:srgbClr val="F5F3E5"/>
            </a:solidFill>
          </p:spPr>
        </p:sp>
      </p:grpSp>
      <p:sp>
        <p:nvSpPr>
          <p:cNvPr name="Freeform 5" id="5"/>
          <p:cNvSpPr/>
          <p:nvPr/>
        </p:nvSpPr>
        <p:spPr>
          <a:xfrm flipH="false" flipV="false" rot="0">
            <a:off x="11377895" y="0"/>
            <a:ext cx="6765528" cy="4932685"/>
          </a:xfrm>
          <a:custGeom>
            <a:avLst/>
            <a:gdLst/>
            <a:ahLst/>
            <a:cxnLst/>
            <a:rect r="r" b="b" t="t" l="l"/>
            <a:pathLst>
              <a:path h="4932685" w="6765528">
                <a:moveTo>
                  <a:pt x="0" y="0"/>
                </a:moveTo>
                <a:lnTo>
                  <a:pt x="6765528" y="0"/>
                </a:lnTo>
                <a:lnTo>
                  <a:pt x="6765528" y="4932685"/>
                </a:lnTo>
                <a:lnTo>
                  <a:pt x="0" y="49326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601672" y="1600200"/>
            <a:ext cx="10451101" cy="3143250"/>
          </a:xfrm>
          <a:prstGeom prst="rect">
            <a:avLst/>
          </a:prstGeom>
        </p:spPr>
        <p:txBody>
          <a:bodyPr anchor="t" rtlCol="false" tIns="0" lIns="0" bIns="0" rIns="0">
            <a:spAutoFit/>
          </a:bodyPr>
          <a:lstStyle/>
          <a:p>
            <a:pPr marL="0" indent="0" lvl="0">
              <a:lnSpc>
                <a:spcPts val="12599"/>
              </a:lnSpc>
              <a:spcBef>
                <a:spcPct val="0"/>
              </a:spcBef>
            </a:pPr>
            <a:r>
              <a:rPr lang="en-US" sz="9000" u="none">
                <a:solidFill>
                  <a:srgbClr val="FA643F"/>
                </a:solidFill>
                <a:latin typeface="Roca One Black"/>
              </a:rPr>
              <a:t>How to Use This Presentation</a:t>
            </a:r>
          </a:p>
        </p:txBody>
      </p:sp>
      <p:grpSp>
        <p:nvGrpSpPr>
          <p:cNvPr name="Group 7" id="7"/>
          <p:cNvGrpSpPr/>
          <p:nvPr/>
        </p:nvGrpSpPr>
        <p:grpSpPr>
          <a:xfrm rot="0">
            <a:off x="1601672" y="5327326"/>
            <a:ext cx="3086100" cy="832119"/>
            <a:chOff x="0" y="0"/>
            <a:chExt cx="812800" cy="219159"/>
          </a:xfrm>
        </p:grpSpPr>
        <p:sp>
          <p:nvSpPr>
            <p:cNvPr name="Freeform 8" id="8"/>
            <p:cNvSpPr/>
            <p:nvPr/>
          </p:nvSpPr>
          <p:spPr>
            <a:xfrm flipH="false" flipV="false" rot="0">
              <a:off x="0" y="0"/>
              <a:ext cx="812800" cy="219159"/>
            </a:xfrm>
            <a:custGeom>
              <a:avLst/>
              <a:gdLst/>
              <a:ahLst/>
              <a:cxnLst/>
              <a:rect r="r" b="b" t="t" l="l"/>
              <a:pathLst>
                <a:path h="219159" w="812800">
                  <a:moveTo>
                    <a:pt x="0" y="0"/>
                  </a:moveTo>
                  <a:lnTo>
                    <a:pt x="812800" y="0"/>
                  </a:lnTo>
                  <a:lnTo>
                    <a:pt x="812800" y="219159"/>
                  </a:lnTo>
                  <a:lnTo>
                    <a:pt x="0" y="219159"/>
                  </a:lnTo>
                  <a:close/>
                </a:path>
              </a:pathLst>
            </a:custGeom>
            <a:solidFill>
              <a:srgbClr val="000000">
                <a:alpha val="0"/>
              </a:srgbClr>
            </a:solidFill>
          </p:spPr>
        </p:sp>
        <p:sp>
          <p:nvSpPr>
            <p:cNvPr name="TextBox 9" id="9"/>
            <p:cNvSpPr txBox="true"/>
            <p:nvPr/>
          </p:nvSpPr>
          <p:spPr>
            <a:xfrm>
              <a:off x="0" y="76200"/>
              <a:ext cx="812800" cy="736600"/>
            </a:xfrm>
            <a:prstGeom prst="rect">
              <a:avLst/>
            </a:prstGeom>
          </p:spPr>
          <p:txBody>
            <a:bodyPr anchor="ctr" rtlCol="false" tIns="50800" lIns="50800" bIns="50800" rIns="50800"/>
            <a:lstStyle/>
            <a:p>
              <a:pPr algn="just" marL="0" indent="0" lvl="0">
                <a:lnSpc>
                  <a:spcPts val="4099"/>
                </a:lnSpc>
                <a:spcBef>
                  <a:spcPct val="0"/>
                </a:spcBef>
              </a:pPr>
              <a:r>
                <a:rPr lang="en-US" sz="4099" u="none">
                  <a:solidFill>
                    <a:srgbClr val="FA643F"/>
                  </a:solidFill>
                  <a:latin typeface="Apricots"/>
                </a:rPr>
                <a:t>Canva</a:t>
              </a:r>
            </a:p>
          </p:txBody>
        </p:sp>
      </p:grpSp>
      <p:sp>
        <p:nvSpPr>
          <p:cNvPr name="TextBox 10" id="10"/>
          <p:cNvSpPr txBox="true"/>
          <p:nvPr/>
        </p:nvSpPr>
        <p:spPr>
          <a:xfrm rot="0">
            <a:off x="1601672" y="6478501"/>
            <a:ext cx="3760423" cy="1934845"/>
          </a:xfrm>
          <a:prstGeom prst="rect">
            <a:avLst/>
          </a:prstGeom>
        </p:spPr>
        <p:txBody>
          <a:bodyPr anchor="t" rtlCol="false" tIns="0" lIns="0" bIns="0" rIns="0">
            <a:spAutoFit/>
          </a:bodyPr>
          <a:lstStyle/>
          <a:p>
            <a:pPr marL="0" indent="0" lvl="0">
              <a:lnSpc>
                <a:spcPts val="3079"/>
              </a:lnSpc>
              <a:spcBef>
                <a:spcPct val="0"/>
              </a:spcBef>
            </a:pPr>
            <a:r>
              <a:rPr lang="en-US" sz="2199">
                <a:solidFill>
                  <a:srgbClr val="000000"/>
                </a:solidFill>
                <a:latin typeface="Rajdhani Medium"/>
              </a:rPr>
              <a:t>Click on the </a:t>
            </a:r>
            <a:r>
              <a:rPr lang="en-US" sz="2199">
                <a:solidFill>
                  <a:srgbClr val="000000"/>
                </a:solidFill>
                <a:latin typeface="Rajdhani Medium Bold"/>
              </a:rPr>
              <a:t>"Canva"</a:t>
            </a:r>
            <a:r>
              <a:rPr lang="en-US" sz="2199">
                <a:solidFill>
                  <a:srgbClr val="000000"/>
                </a:solidFill>
                <a:latin typeface="Rajdhani Medium"/>
              </a:rPr>
              <a:t> button under this presentation preview. Start editing your presentation. You need to sign in to your Canva account.</a:t>
            </a:r>
          </a:p>
        </p:txBody>
      </p:sp>
      <p:grpSp>
        <p:nvGrpSpPr>
          <p:cNvPr name="Group 11" id="11"/>
          <p:cNvGrpSpPr/>
          <p:nvPr/>
        </p:nvGrpSpPr>
        <p:grpSpPr>
          <a:xfrm rot="0">
            <a:off x="6942995" y="5327326"/>
            <a:ext cx="4115762" cy="832119"/>
            <a:chOff x="0" y="0"/>
            <a:chExt cx="1083987" cy="219159"/>
          </a:xfrm>
        </p:grpSpPr>
        <p:sp>
          <p:nvSpPr>
            <p:cNvPr name="Freeform 12" id="12"/>
            <p:cNvSpPr/>
            <p:nvPr/>
          </p:nvSpPr>
          <p:spPr>
            <a:xfrm flipH="false" flipV="false" rot="0">
              <a:off x="0" y="0"/>
              <a:ext cx="1083987" cy="219159"/>
            </a:xfrm>
            <a:custGeom>
              <a:avLst/>
              <a:gdLst/>
              <a:ahLst/>
              <a:cxnLst/>
              <a:rect r="r" b="b" t="t" l="l"/>
              <a:pathLst>
                <a:path h="219159" w="1083987">
                  <a:moveTo>
                    <a:pt x="0" y="0"/>
                  </a:moveTo>
                  <a:lnTo>
                    <a:pt x="1083987" y="0"/>
                  </a:lnTo>
                  <a:lnTo>
                    <a:pt x="1083987" y="219159"/>
                  </a:lnTo>
                  <a:lnTo>
                    <a:pt x="0" y="219159"/>
                  </a:lnTo>
                  <a:close/>
                </a:path>
              </a:pathLst>
            </a:custGeom>
            <a:solidFill>
              <a:srgbClr val="000000">
                <a:alpha val="0"/>
              </a:srgbClr>
            </a:solidFill>
            <a:ln>
              <a:noFill/>
            </a:ln>
          </p:spPr>
        </p:sp>
        <p:sp>
          <p:nvSpPr>
            <p:cNvPr name="TextBox 13" id="13"/>
            <p:cNvSpPr txBox="true"/>
            <p:nvPr/>
          </p:nvSpPr>
          <p:spPr>
            <a:xfrm>
              <a:off x="0" y="76200"/>
              <a:ext cx="812800" cy="736600"/>
            </a:xfrm>
            <a:prstGeom prst="rect">
              <a:avLst/>
            </a:prstGeom>
          </p:spPr>
          <p:txBody>
            <a:bodyPr anchor="ctr" rtlCol="false" tIns="50800" lIns="50800" bIns="50800" rIns="50800"/>
            <a:lstStyle/>
            <a:p>
              <a:pPr algn="just" marL="0" indent="0" lvl="0">
                <a:lnSpc>
                  <a:spcPts val="4099"/>
                </a:lnSpc>
                <a:spcBef>
                  <a:spcPct val="0"/>
                </a:spcBef>
              </a:pPr>
              <a:r>
                <a:rPr lang="en-US" sz="4099" u="none">
                  <a:solidFill>
                    <a:srgbClr val="FA643F"/>
                  </a:solidFill>
                  <a:latin typeface="Apricots"/>
                </a:rPr>
                <a:t>Powerpoint</a:t>
              </a:r>
            </a:p>
          </p:txBody>
        </p:sp>
      </p:grpSp>
      <p:sp>
        <p:nvSpPr>
          <p:cNvPr name="TextBox 14" id="14"/>
          <p:cNvSpPr txBox="true"/>
          <p:nvPr/>
        </p:nvSpPr>
        <p:spPr>
          <a:xfrm rot="0">
            <a:off x="6942995" y="6478501"/>
            <a:ext cx="4338787" cy="2325370"/>
          </a:xfrm>
          <a:prstGeom prst="rect">
            <a:avLst/>
          </a:prstGeom>
        </p:spPr>
        <p:txBody>
          <a:bodyPr anchor="t" rtlCol="false" tIns="0" lIns="0" bIns="0" rIns="0">
            <a:spAutoFit/>
          </a:bodyPr>
          <a:lstStyle/>
          <a:p>
            <a:pPr marL="0" indent="0" lvl="0">
              <a:lnSpc>
                <a:spcPts val="3079"/>
              </a:lnSpc>
              <a:spcBef>
                <a:spcPct val="0"/>
              </a:spcBef>
            </a:pPr>
            <a:r>
              <a:rPr lang="en-US" sz="2199" u="none">
                <a:solidFill>
                  <a:srgbClr val="000000"/>
                </a:solidFill>
                <a:latin typeface="Rajdhani Medium"/>
              </a:rPr>
              <a:t>Export this design from Canva as a PowerPoint template. Open the design in Canva. This will provide you with all the fonts used and elements used in this presentation as listed on page 21. Learn more on slide 3.</a:t>
            </a:r>
          </a:p>
        </p:txBody>
      </p:sp>
      <p:grpSp>
        <p:nvGrpSpPr>
          <p:cNvPr name="Group 15" id="15"/>
          <p:cNvGrpSpPr/>
          <p:nvPr/>
        </p:nvGrpSpPr>
        <p:grpSpPr>
          <a:xfrm rot="0">
            <a:off x="12862681" y="5327326"/>
            <a:ext cx="4396619" cy="832119"/>
            <a:chOff x="0" y="0"/>
            <a:chExt cx="1157957" cy="219159"/>
          </a:xfrm>
        </p:grpSpPr>
        <p:sp>
          <p:nvSpPr>
            <p:cNvPr name="Freeform 16" id="16"/>
            <p:cNvSpPr/>
            <p:nvPr/>
          </p:nvSpPr>
          <p:spPr>
            <a:xfrm flipH="false" flipV="false" rot="0">
              <a:off x="0" y="0"/>
              <a:ext cx="1157957" cy="219159"/>
            </a:xfrm>
            <a:custGeom>
              <a:avLst/>
              <a:gdLst/>
              <a:ahLst/>
              <a:cxnLst/>
              <a:rect r="r" b="b" t="t" l="l"/>
              <a:pathLst>
                <a:path h="219159" w="1157957">
                  <a:moveTo>
                    <a:pt x="0" y="0"/>
                  </a:moveTo>
                  <a:lnTo>
                    <a:pt x="1157957" y="0"/>
                  </a:lnTo>
                  <a:lnTo>
                    <a:pt x="1157957" y="219159"/>
                  </a:lnTo>
                  <a:lnTo>
                    <a:pt x="0" y="219159"/>
                  </a:lnTo>
                  <a:close/>
                </a:path>
              </a:pathLst>
            </a:custGeom>
            <a:solidFill>
              <a:srgbClr val="000000">
                <a:alpha val="0"/>
              </a:srgbClr>
            </a:solidFill>
            <a:ln>
              <a:noFill/>
            </a:ln>
          </p:spPr>
        </p:sp>
        <p:sp>
          <p:nvSpPr>
            <p:cNvPr name="TextBox 17" id="17"/>
            <p:cNvSpPr txBox="true"/>
            <p:nvPr/>
          </p:nvSpPr>
          <p:spPr>
            <a:xfrm>
              <a:off x="0" y="76200"/>
              <a:ext cx="812800" cy="736600"/>
            </a:xfrm>
            <a:prstGeom prst="rect">
              <a:avLst/>
            </a:prstGeom>
          </p:spPr>
          <p:txBody>
            <a:bodyPr anchor="ctr" rtlCol="false" tIns="50800" lIns="50800" bIns="50800" rIns="50800"/>
            <a:lstStyle/>
            <a:p>
              <a:pPr algn="just" marL="0" indent="0" lvl="0">
                <a:lnSpc>
                  <a:spcPts val="4099"/>
                </a:lnSpc>
                <a:spcBef>
                  <a:spcPct val="0"/>
                </a:spcBef>
              </a:pPr>
              <a:r>
                <a:rPr lang="en-US" sz="4099" u="none">
                  <a:solidFill>
                    <a:srgbClr val="FA643F"/>
                  </a:solidFill>
                  <a:latin typeface="Apricots"/>
                </a:rPr>
                <a:t>Google Slides</a:t>
              </a:r>
            </a:p>
          </p:txBody>
        </p:sp>
      </p:grpSp>
      <p:sp>
        <p:nvSpPr>
          <p:cNvPr name="TextBox 18" id="18"/>
          <p:cNvSpPr txBox="true"/>
          <p:nvPr/>
        </p:nvSpPr>
        <p:spPr>
          <a:xfrm rot="0">
            <a:off x="12862681" y="6478501"/>
            <a:ext cx="3795957" cy="2325370"/>
          </a:xfrm>
          <a:prstGeom prst="rect">
            <a:avLst/>
          </a:prstGeom>
        </p:spPr>
        <p:txBody>
          <a:bodyPr anchor="t" rtlCol="false" tIns="0" lIns="0" bIns="0" rIns="0">
            <a:spAutoFit/>
          </a:bodyPr>
          <a:lstStyle/>
          <a:p>
            <a:pPr marL="0" indent="0" lvl="0">
              <a:lnSpc>
                <a:spcPts val="3079"/>
              </a:lnSpc>
              <a:spcBef>
                <a:spcPct val="0"/>
              </a:spcBef>
            </a:pPr>
            <a:r>
              <a:rPr lang="en-US" sz="2199" u="none">
                <a:solidFill>
                  <a:srgbClr val="000000"/>
                </a:solidFill>
                <a:latin typeface="Rajdhani Medium"/>
              </a:rPr>
              <a:t>Export this design from Canva as a GoogleSlide template. This will provide you with all the fonts used and elements used in this presentation as listed on page 21. Learn more on slide 4.</a:t>
            </a:r>
          </a:p>
        </p:txBody>
      </p:sp>
      <p:sp>
        <p:nvSpPr>
          <p:cNvPr name="Freeform 19" id="19"/>
          <p:cNvSpPr/>
          <p:nvPr/>
        </p:nvSpPr>
        <p:spPr>
          <a:xfrm flipH="false" flipV="false" rot="0">
            <a:off x="9767072" y="3626921"/>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0" id="20"/>
          <p:cNvSpPr/>
          <p:nvPr/>
        </p:nvSpPr>
        <p:spPr>
          <a:xfrm flipH="false" flipV="false" rot="0">
            <a:off x="11058756" y="1474904"/>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2429862" y="1703684"/>
            <a:ext cx="13428276" cy="6879632"/>
            <a:chOff x="0" y="0"/>
            <a:chExt cx="23735590" cy="12160320"/>
          </a:xfrm>
        </p:grpSpPr>
        <p:sp>
          <p:nvSpPr>
            <p:cNvPr name="Freeform 4" id="4"/>
            <p:cNvSpPr/>
            <p:nvPr/>
          </p:nvSpPr>
          <p:spPr>
            <a:xfrm flipH="false" flipV="false" rot="0">
              <a:off x="-9098" y="-6509"/>
              <a:ext cx="23749920" cy="12192373"/>
            </a:xfrm>
            <a:custGeom>
              <a:avLst/>
              <a:gdLst/>
              <a:ahLst/>
              <a:cxnLst/>
              <a:rect r="r" b="b" t="t" l="l"/>
              <a:pathLst>
                <a:path h="12192373" w="23749920">
                  <a:moveTo>
                    <a:pt x="63030" y="11598820"/>
                  </a:moveTo>
                  <a:cubicBezTo>
                    <a:pt x="63030" y="11598820"/>
                    <a:pt x="0" y="11352256"/>
                    <a:pt x="10218" y="1214762"/>
                  </a:cubicBezTo>
                  <a:cubicBezTo>
                    <a:pt x="18651" y="990971"/>
                    <a:pt x="65033" y="645332"/>
                    <a:pt x="65033" y="645332"/>
                  </a:cubicBezTo>
                  <a:cubicBezTo>
                    <a:pt x="82233" y="502466"/>
                    <a:pt x="56685" y="337866"/>
                    <a:pt x="181385" y="223925"/>
                  </a:cubicBezTo>
                  <a:cubicBezTo>
                    <a:pt x="346794" y="72788"/>
                    <a:pt x="621643" y="0"/>
                    <a:pt x="22856848" y="6965"/>
                  </a:cubicBezTo>
                  <a:lnTo>
                    <a:pt x="22856849" y="6965"/>
                  </a:lnTo>
                  <a:cubicBezTo>
                    <a:pt x="23073596" y="16819"/>
                    <a:pt x="23277912" y="36481"/>
                    <a:pt x="23412099" y="101690"/>
                  </a:cubicBezTo>
                  <a:cubicBezTo>
                    <a:pt x="23668145" y="226120"/>
                    <a:pt x="23749920" y="459160"/>
                    <a:pt x="23744432" y="704684"/>
                  </a:cubicBezTo>
                  <a:cubicBezTo>
                    <a:pt x="23744432" y="704684"/>
                    <a:pt x="23701145" y="1013073"/>
                    <a:pt x="23708579" y="1248607"/>
                  </a:cubicBezTo>
                  <a:cubicBezTo>
                    <a:pt x="23715702" y="11340622"/>
                    <a:pt x="23722858" y="11536225"/>
                    <a:pt x="23722858" y="11536225"/>
                  </a:cubicBezTo>
                  <a:cubicBezTo>
                    <a:pt x="23706177" y="11751957"/>
                    <a:pt x="23591533" y="11962568"/>
                    <a:pt x="23394663" y="12074193"/>
                  </a:cubicBezTo>
                  <a:cubicBezTo>
                    <a:pt x="23244312" y="12159442"/>
                    <a:pt x="23046281" y="12174539"/>
                    <a:pt x="18342007" y="12163798"/>
                  </a:cubicBezTo>
                  <a:lnTo>
                    <a:pt x="18341725" y="12163798"/>
                  </a:lnTo>
                  <a:cubicBezTo>
                    <a:pt x="645952" y="12158521"/>
                    <a:pt x="384604" y="12192374"/>
                    <a:pt x="254278" y="12083216"/>
                  </a:cubicBezTo>
                  <a:cubicBezTo>
                    <a:pt x="145767" y="11992331"/>
                    <a:pt x="81795" y="11799019"/>
                    <a:pt x="63030" y="11598820"/>
                  </a:cubicBezTo>
                  <a:close/>
                </a:path>
              </a:pathLst>
            </a:custGeom>
            <a:solidFill>
              <a:srgbClr val="F7BF3E"/>
            </a:solidFill>
          </p:spPr>
        </p:sp>
      </p:grpSp>
      <p:sp>
        <p:nvSpPr>
          <p:cNvPr name="Freeform 5" id="5"/>
          <p:cNvSpPr/>
          <p:nvPr/>
        </p:nvSpPr>
        <p:spPr>
          <a:xfrm flipH="false" flipV="false" rot="0">
            <a:off x="13806867" y="3461416"/>
            <a:ext cx="4777909" cy="6825584"/>
          </a:xfrm>
          <a:custGeom>
            <a:avLst/>
            <a:gdLst/>
            <a:ahLst/>
            <a:cxnLst/>
            <a:rect r="r" b="b" t="t" l="l"/>
            <a:pathLst>
              <a:path h="6825584" w="4777909">
                <a:moveTo>
                  <a:pt x="0" y="0"/>
                </a:moveTo>
                <a:lnTo>
                  <a:pt x="4777908" y="0"/>
                </a:lnTo>
                <a:lnTo>
                  <a:pt x="4777908" y="6825584"/>
                </a:lnTo>
                <a:lnTo>
                  <a:pt x="0" y="68255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379249" y="4205454"/>
            <a:ext cx="5568593" cy="6005346"/>
          </a:xfrm>
          <a:custGeom>
            <a:avLst/>
            <a:gdLst/>
            <a:ahLst/>
            <a:cxnLst/>
            <a:rect r="r" b="b" t="t" l="l"/>
            <a:pathLst>
              <a:path h="6005346" w="5568593">
                <a:moveTo>
                  <a:pt x="0" y="0"/>
                </a:moveTo>
                <a:lnTo>
                  <a:pt x="5568594" y="0"/>
                </a:lnTo>
                <a:lnTo>
                  <a:pt x="5568594" y="6005346"/>
                </a:lnTo>
                <a:lnTo>
                  <a:pt x="0" y="600534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2741618" y="2547887"/>
            <a:ext cx="12804764" cy="4371975"/>
          </a:xfrm>
          <a:prstGeom prst="rect">
            <a:avLst/>
          </a:prstGeom>
        </p:spPr>
        <p:txBody>
          <a:bodyPr anchor="t" rtlCol="false" tIns="0" lIns="0" bIns="0" rIns="0">
            <a:spAutoFit/>
          </a:bodyPr>
          <a:lstStyle/>
          <a:p>
            <a:pPr algn="ctr" marL="0" indent="0" lvl="0">
              <a:lnSpc>
                <a:spcPts val="11519"/>
              </a:lnSpc>
              <a:spcBef>
                <a:spcPct val="0"/>
              </a:spcBef>
            </a:pPr>
            <a:r>
              <a:rPr lang="en-US" sz="9600" u="none">
                <a:solidFill>
                  <a:srgbClr val="F5F3E5"/>
                </a:solidFill>
                <a:latin typeface="Roca One Black"/>
              </a:rPr>
              <a:t>Write an original statement or inspiring quote</a:t>
            </a:r>
          </a:p>
        </p:txBody>
      </p:sp>
      <p:sp>
        <p:nvSpPr>
          <p:cNvPr name="TextBox 8" id="8"/>
          <p:cNvSpPr txBox="true"/>
          <p:nvPr/>
        </p:nvSpPr>
        <p:spPr>
          <a:xfrm rot="0">
            <a:off x="2741618" y="7530470"/>
            <a:ext cx="12804764" cy="371475"/>
          </a:xfrm>
          <a:prstGeom prst="rect">
            <a:avLst/>
          </a:prstGeom>
        </p:spPr>
        <p:txBody>
          <a:bodyPr anchor="t" rtlCol="false" tIns="0" lIns="0" bIns="0" rIns="0">
            <a:spAutoFit/>
          </a:bodyPr>
          <a:lstStyle/>
          <a:p>
            <a:pPr algn="ctr" marL="0" indent="0" lvl="0">
              <a:lnSpc>
                <a:spcPts val="3000"/>
              </a:lnSpc>
              <a:spcBef>
                <a:spcPct val="0"/>
              </a:spcBef>
            </a:pPr>
            <a:r>
              <a:rPr lang="en-US" sz="2000" u="none">
                <a:solidFill>
                  <a:srgbClr val="FA643F"/>
                </a:solidFill>
                <a:latin typeface="Rajdhani Medium"/>
              </a:rPr>
              <a:t>— Include a credit, citation, or supporting message</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296775" y="7035804"/>
            <a:ext cx="18881551" cy="10663410"/>
          </a:xfrm>
          <a:custGeom>
            <a:avLst/>
            <a:gdLst/>
            <a:ahLst/>
            <a:cxnLst/>
            <a:rect r="r" b="b" t="t" l="l"/>
            <a:pathLst>
              <a:path h="10663410" w="18881551">
                <a:moveTo>
                  <a:pt x="0" y="0"/>
                </a:moveTo>
                <a:lnTo>
                  <a:pt x="18881550" y="0"/>
                </a:lnTo>
                <a:lnTo>
                  <a:pt x="18881550" y="10663409"/>
                </a:lnTo>
                <a:lnTo>
                  <a:pt x="0" y="10663409"/>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sp>
        <p:nvSpPr>
          <p:cNvPr name="Freeform 3" id="3"/>
          <p:cNvSpPr/>
          <p:nvPr/>
        </p:nvSpPr>
        <p:spPr>
          <a:xfrm flipH="false" flipV="false" rot="0">
            <a:off x="0" y="-9634710"/>
            <a:ext cx="18881551" cy="10663410"/>
          </a:xfrm>
          <a:custGeom>
            <a:avLst/>
            <a:gdLst/>
            <a:ahLst/>
            <a:cxnLst/>
            <a:rect r="r" b="b" t="t" l="l"/>
            <a:pathLst>
              <a:path h="10663410" w="18881551">
                <a:moveTo>
                  <a:pt x="0" y="0"/>
                </a:moveTo>
                <a:lnTo>
                  <a:pt x="18881551" y="0"/>
                </a:lnTo>
                <a:lnTo>
                  <a:pt x="18881551"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sp>
        <p:nvSpPr>
          <p:cNvPr name="Freeform 4" id="4"/>
          <p:cNvSpPr/>
          <p:nvPr/>
        </p:nvSpPr>
        <p:spPr>
          <a:xfrm flipH="false" flipV="false" rot="0">
            <a:off x="8668049" y="728558"/>
            <a:ext cx="8337721" cy="11638950"/>
          </a:xfrm>
          <a:custGeom>
            <a:avLst/>
            <a:gdLst/>
            <a:ahLst/>
            <a:cxnLst/>
            <a:rect r="r" b="b" t="t" l="l"/>
            <a:pathLst>
              <a:path h="11638950" w="8337721">
                <a:moveTo>
                  <a:pt x="0" y="0"/>
                </a:moveTo>
                <a:lnTo>
                  <a:pt x="8337720" y="0"/>
                </a:lnTo>
                <a:lnTo>
                  <a:pt x="8337720" y="11638950"/>
                </a:lnTo>
                <a:lnTo>
                  <a:pt x="0" y="1163895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978090" y="1931989"/>
            <a:ext cx="7689959" cy="1543050"/>
          </a:xfrm>
          <a:prstGeom prst="rect">
            <a:avLst/>
          </a:prstGeom>
        </p:spPr>
        <p:txBody>
          <a:bodyPr anchor="t" rtlCol="false" tIns="0" lIns="0" bIns="0" rIns="0">
            <a:spAutoFit/>
          </a:bodyPr>
          <a:lstStyle/>
          <a:p>
            <a:pPr algn="l" marL="0" indent="0" lvl="0">
              <a:lnSpc>
                <a:spcPts val="12599"/>
              </a:lnSpc>
              <a:spcBef>
                <a:spcPct val="0"/>
              </a:spcBef>
            </a:pPr>
            <a:r>
              <a:rPr lang="en-US" sz="9000" u="none">
                <a:solidFill>
                  <a:srgbClr val="FA643F"/>
                </a:solidFill>
                <a:latin typeface="Roca One Black"/>
              </a:rPr>
              <a:t>Contact Us</a:t>
            </a:r>
          </a:p>
        </p:txBody>
      </p:sp>
      <p:sp>
        <p:nvSpPr>
          <p:cNvPr name="TextBox 6" id="6"/>
          <p:cNvSpPr txBox="true"/>
          <p:nvPr/>
        </p:nvSpPr>
        <p:spPr>
          <a:xfrm rot="0">
            <a:off x="1028700" y="4065589"/>
            <a:ext cx="4286079" cy="1895475"/>
          </a:xfrm>
          <a:prstGeom prst="rect">
            <a:avLst/>
          </a:prstGeom>
        </p:spPr>
        <p:txBody>
          <a:bodyPr anchor="t" rtlCol="false" tIns="0" lIns="0" bIns="0" rIns="0">
            <a:spAutoFit/>
          </a:bodyPr>
          <a:lstStyle/>
          <a:p>
            <a:pPr algn="l" marL="0" indent="0" lvl="0">
              <a:lnSpc>
                <a:spcPts val="3000"/>
              </a:lnSpc>
              <a:spcBef>
                <a:spcPct val="0"/>
              </a:spcBef>
            </a:pPr>
            <a:r>
              <a:rPr lang="en-US" sz="2000" u="none">
                <a:solidFill>
                  <a:srgbClr val="000000"/>
                </a:solidFill>
                <a:latin typeface="Rajdhani Medium"/>
              </a:rPr>
              <a:t>123 Anywhere St., Any City,ST 12345</a:t>
            </a:r>
          </a:p>
          <a:p>
            <a:pPr algn="l" marL="0" indent="0" lvl="0">
              <a:lnSpc>
                <a:spcPts val="3000"/>
              </a:lnSpc>
              <a:spcBef>
                <a:spcPct val="0"/>
              </a:spcBef>
            </a:pPr>
            <a:r>
              <a:rPr lang="en-US" sz="2000" u="none">
                <a:solidFill>
                  <a:srgbClr val="000000"/>
                </a:solidFill>
                <a:latin typeface="Rajdhani Medium"/>
              </a:rPr>
              <a:t>123-456-7890</a:t>
            </a:r>
          </a:p>
          <a:p>
            <a:pPr algn="l" marL="0" indent="0" lvl="0">
              <a:lnSpc>
                <a:spcPts val="3000"/>
              </a:lnSpc>
              <a:spcBef>
                <a:spcPct val="0"/>
              </a:spcBef>
            </a:pPr>
            <a:r>
              <a:rPr lang="en-US" sz="2000" u="none">
                <a:solidFill>
                  <a:srgbClr val="000000"/>
                </a:solidFill>
                <a:latin typeface="Rajdhani Medium"/>
              </a:rPr>
              <a:t>hello@reallygreatsite.com</a:t>
            </a:r>
          </a:p>
          <a:p>
            <a:pPr algn="l" marL="0" indent="0" lvl="0">
              <a:lnSpc>
                <a:spcPts val="3000"/>
              </a:lnSpc>
              <a:spcBef>
                <a:spcPct val="0"/>
              </a:spcBef>
            </a:pPr>
            <a:r>
              <a:rPr lang="en-US" sz="2000" u="none">
                <a:solidFill>
                  <a:srgbClr val="000000"/>
                </a:solidFill>
                <a:latin typeface="Rajdhani Medium"/>
              </a:rPr>
              <a:t>@reallygreatsite</a:t>
            </a:r>
          </a:p>
          <a:p>
            <a:pPr algn="l" marL="0" indent="0" lvl="0">
              <a:lnSpc>
                <a:spcPts val="3000"/>
              </a:lnSpc>
              <a:spcBef>
                <a:spcPct val="0"/>
              </a:spcBef>
            </a:pPr>
            <a:r>
              <a:rPr lang="en-US" sz="2000" u="none">
                <a:solidFill>
                  <a:srgbClr val="000000"/>
                </a:solidFill>
                <a:latin typeface="Rajdhani Medium"/>
              </a:rPr>
              <a:t>reallygreatsite.com</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8641231" y="-188205"/>
            <a:ext cx="18881551" cy="10663410"/>
          </a:xfrm>
          <a:custGeom>
            <a:avLst/>
            <a:gdLst/>
            <a:ahLst/>
            <a:cxnLst/>
            <a:rect r="r" b="b" t="t" l="l"/>
            <a:pathLst>
              <a:path h="10663410" w="18881551">
                <a:moveTo>
                  <a:pt x="0" y="0"/>
                </a:moveTo>
                <a:lnTo>
                  <a:pt x="18881551" y="0"/>
                </a:lnTo>
                <a:lnTo>
                  <a:pt x="18881551"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799544" y="971272"/>
            <a:ext cx="8344456" cy="8344456"/>
            <a:chOff x="0" y="0"/>
            <a:chExt cx="812800" cy="812800"/>
          </a:xfrm>
        </p:grpSpPr>
        <p:sp>
          <p:nvSpPr>
            <p:cNvPr name="Freeform 4" id="4"/>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7BF3E"/>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sp>
        <p:nvSpPr>
          <p:cNvPr name="Freeform 6" id="6"/>
          <p:cNvSpPr/>
          <p:nvPr/>
        </p:nvSpPr>
        <p:spPr>
          <a:xfrm flipH="false" flipV="false" rot="0">
            <a:off x="1605159" y="1801439"/>
            <a:ext cx="6733227" cy="5900755"/>
          </a:xfrm>
          <a:custGeom>
            <a:avLst/>
            <a:gdLst/>
            <a:ahLst/>
            <a:cxnLst/>
            <a:rect r="r" b="b" t="t" l="l"/>
            <a:pathLst>
              <a:path h="5900755" w="6733227">
                <a:moveTo>
                  <a:pt x="0" y="0"/>
                </a:moveTo>
                <a:lnTo>
                  <a:pt x="6733227" y="0"/>
                </a:lnTo>
                <a:lnTo>
                  <a:pt x="6733227" y="5900755"/>
                </a:lnTo>
                <a:lnTo>
                  <a:pt x="0" y="590075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1341312" y="1442204"/>
            <a:ext cx="6325975" cy="1543050"/>
          </a:xfrm>
          <a:prstGeom prst="rect">
            <a:avLst/>
          </a:prstGeom>
        </p:spPr>
        <p:txBody>
          <a:bodyPr anchor="t" rtlCol="false" tIns="0" lIns="0" bIns="0" rIns="0">
            <a:spAutoFit/>
          </a:bodyPr>
          <a:lstStyle/>
          <a:p>
            <a:pPr algn="l" marL="0" indent="0" lvl="0">
              <a:lnSpc>
                <a:spcPts val="12599"/>
              </a:lnSpc>
              <a:spcBef>
                <a:spcPct val="0"/>
              </a:spcBef>
            </a:pPr>
            <a:r>
              <a:rPr lang="en-US" sz="9000" u="none">
                <a:solidFill>
                  <a:srgbClr val="FA643F"/>
                </a:solidFill>
                <a:latin typeface="Roca One Black"/>
              </a:rPr>
              <a:t>Credits</a:t>
            </a:r>
          </a:p>
        </p:txBody>
      </p:sp>
      <p:sp>
        <p:nvSpPr>
          <p:cNvPr name="TextBox 8" id="8"/>
          <p:cNvSpPr txBox="true"/>
          <p:nvPr/>
        </p:nvSpPr>
        <p:spPr>
          <a:xfrm rot="0">
            <a:off x="11341312" y="3603239"/>
            <a:ext cx="6325975" cy="2282213"/>
          </a:xfrm>
          <a:prstGeom prst="rect">
            <a:avLst/>
          </a:prstGeom>
        </p:spPr>
        <p:txBody>
          <a:bodyPr anchor="t" rtlCol="false" tIns="0" lIns="0" bIns="0" rIns="0">
            <a:spAutoFit/>
          </a:bodyPr>
          <a:lstStyle/>
          <a:p>
            <a:pPr algn="just" marL="0" indent="0" lvl="0">
              <a:lnSpc>
                <a:spcPts val="6149"/>
              </a:lnSpc>
            </a:pPr>
            <a:r>
              <a:rPr lang="en-US" sz="4099" u="none">
                <a:solidFill>
                  <a:srgbClr val="FA643F"/>
                </a:solidFill>
                <a:latin typeface="Apricots"/>
              </a:rPr>
              <a:t>This presentation template is free for everyone to use thanks to the following:</a:t>
            </a:r>
          </a:p>
        </p:txBody>
      </p:sp>
      <p:sp>
        <p:nvSpPr>
          <p:cNvPr name="TextBox 9" id="9"/>
          <p:cNvSpPr txBox="true"/>
          <p:nvPr/>
        </p:nvSpPr>
        <p:spPr>
          <a:xfrm rot="0">
            <a:off x="11341312" y="6560587"/>
            <a:ext cx="6325975" cy="752475"/>
          </a:xfrm>
          <a:prstGeom prst="rect">
            <a:avLst/>
          </a:prstGeom>
        </p:spPr>
        <p:txBody>
          <a:bodyPr anchor="t" rtlCol="false" tIns="0" lIns="0" bIns="0" rIns="0">
            <a:spAutoFit/>
          </a:bodyPr>
          <a:lstStyle/>
          <a:p>
            <a:pPr algn="l" marL="0" indent="0" lvl="0">
              <a:lnSpc>
                <a:spcPts val="3000"/>
              </a:lnSpc>
              <a:spcBef>
                <a:spcPct val="0"/>
              </a:spcBef>
            </a:pPr>
            <a:r>
              <a:rPr lang="en-US" sz="2000" u="none">
                <a:solidFill>
                  <a:srgbClr val="000000"/>
                </a:solidFill>
                <a:latin typeface="Rajdhani Medium"/>
              </a:rPr>
              <a:t>SlidesCarnival for the presentation template</a:t>
            </a:r>
          </a:p>
          <a:p>
            <a:pPr algn="l" marL="0" indent="0" lvl="0">
              <a:lnSpc>
                <a:spcPts val="3000"/>
              </a:lnSpc>
              <a:spcBef>
                <a:spcPct val="0"/>
              </a:spcBef>
            </a:pPr>
            <a:r>
              <a:rPr lang="en-US" sz="2000" u="none">
                <a:solidFill>
                  <a:srgbClr val="000000"/>
                </a:solidFill>
                <a:latin typeface="Rajdhani Medium"/>
              </a:rPr>
              <a:t>Pexels for the photos</a:t>
            </a:r>
          </a:p>
        </p:txBody>
      </p:sp>
      <p:sp>
        <p:nvSpPr>
          <p:cNvPr name="TextBox 10" id="10"/>
          <p:cNvSpPr txBox="true"/>
          <p:nvPr/>
        </p:nvSpPr>
        <p:spPr>
          <a:xfrm rot="0">
            <a:off x="11341312" y="7740546"/>
            <a:ext cx="6325975" cy="936052"/>
          </a:xfrm>
          <a:prstGeom prst="rect">
            <a:avLst/>
          </a:prstGeom>
        </p:spPr>
        <p:txBody>
          <a:bodyPr anchor="t" rtlCol="false" tIns="0" lIns="0" bIns="0" rIns="0">
            <a:spAutoFit/>
          </a:bodyPr>
          <a:lstStyle/>
          <a:p>
            <a:pPr algn="just" marL="0" indent="0" lvl="0">
              <a:lnSpc>
                <a:spcPts val="8198"/>
              </a:lnSpc>
              <a:spcBef>
                <a:spcPct val="0"/>
              </a:spcBef>
            </a:pPr>
            <a:r>
              <a:rPr lang="en-US" sz="4099" u="none">
                <a:solidFill>
                  <a:srgbClr val="FA643F"/>
                </a:solidFill>
                <a:latin typeface="Apricots"/>
              </a:rPr>
              <a:t>Happy designing! </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17852851" y="-188205"/>
            <a:ext cx="18881551" cy="10663410"/>
          </a:xfrm>
          <a:custGeom>
            <a:avLst/>
            <a:gdLst/>
            <a:ahLst/>
            <a:cxnLst/>
            <a:rect r="r" b="b" t="t" l="l"/>
            <a:pathLst>
              <a:path h="10663410" w="18881551">
                <a:moveTo>
                  <a:pt x="0" y="0"/>
                </a:moveTo>
                <a:lnTo>
                  <a:pt x="18881551" y="0"/>
                </a:lnTo>
                <a:lnTo>
                  <a:pt x="18881551"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sp>
        <p:nvSpPr>
          <p:cNvPr name="Freeform 3" id="3"/>
          <p:cNvSpPr/>
          <p:nvPr/>
        </p:nvSpPr>
        <p:spPr>
          <a:xfrm flipH="false" flipV="false" rot="0">
            <a:off x="12005111" y="-188205"/>
            <a:ext cx="18881551" cy="10663410"/>
          </a:xfrm>
          <a:custGeom>
            <a:avLst/>
            <a:gdLst/>
            <a:ahLst/>
            <a:cxnLst/>
            <a:rect r="r" b="b" t="t" l="l"/>
            <a:pathLst>
              <a:path h="10663410" w="18881551">
                <a:moveTo>
                  <a:pt x="0" y="0"/>
                </a:moveTo>
                <a:lnTo>
                  <a:pt x="18881551" y="0"/>
                </a:lnTo>
                <a:lnTo>
                  <a:pt x="18881551"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sp>
        <p:nvSpPr>
          <p:cNvPr name="Freeform 4" id="4"/>
          <p:cNvSpPr/>
          <p:nvPr/>
        </p:nvSpPr>
        <p:spPr>
          <a:xfrm flipH="true" flipV="false" rot="0">
            <a:off x="12742392" y="1028700"/>
            <a:ext cx="4748337" cy="7962150"/>
          </a:xfrm>
          <a:custGeom>
            <a:avLst/>
            <a:gdLst/>
            <a:ahLst/>
            <a:cxnLst/>
            <a:rect r="r" b="b" t="t" l="l"/>
            <a:pathLst>
              <a:path h="7962150" w="4748337">
                <a:moveTo>
                  <a:pt x="4748336" y="0"/>
                </a:moveTo>
                <a:lnTo>
                  <a:pt x="0" y="0"/>
                </a:lnTo>
                <a:lnTo>
                  <a:pt x="0" y="7962150"/>
                </a:lnTo>
                <a:lnTo>
                  <a:pt x="4748336" y="7962150"/>
                </a:lnTo>
                <a:lnTo>
                  <a:pt x="4748336"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320119" y="857250"/>
            <a:ext cx="10393573" cy="3143250"/>
          </a:xfrm>
          <a:prstGeom prst="rect">
            <a:avLst/>
          </a:prstGeom>
        </p:spPr>
        <p:txBody>
          <a:bodyPr anchor="t" rtlCol="false" tIns="0" lIns="0" bIns="0" rIns="0">
            <a:spAutoFit/>
          </a:bodyPr>
          <a:lstStyle/>
          <a:p>
            <a:pPr algn="ctr" marL="0" indent="0" lvl="0">
              <a:lnSpc>
                <a:spcPts val="12599"/>
              </a:lnSpc>
              <a:spcBef>
                <a:spcPct val="0"/>
              </a:spcBef>
            </a:pPr>
            <a:r>
              <a:rPr lang="en-US" sz="9000" u="none">
                <a:solidFill>
                  <a:srgbClr val="FA643F"/>
                </a:solidFill>
                <a:latin typeface="Roca One Black"/>
              </a:rPr>
              <a:t>Fonts In this Presentation</a:t>
            </a:r>
          </a:p>
        </p:txBody>
      </p:sp>
      <p:sp>
        <p:nvSpPr>
          <p:cNvPr name="TextBox 6" id="6"/>
          <p:cNvSpPr txBox="true"/>
          <p:nvPr/>
        </p:nvSpPr>
        <p:spPr>
          <a:xfrm rot="0">
            <a:off x="2459255" y="4278731"/>
            <a:ext cx="8115300" cy="1510688"/>
          </a:xfrm>
          <a:prstGeom prst="rect">
            <a:avLst/>
          </a:prstGeom>
        </p:spPr>
        <p:txBody>
          <a:bodyPr anchor="t" rtlCol="false" tIns="0" lIns="0" bIns="0" rIns="0">
            <a:spAutoFit/>
          </a:bodyPr>
          <a:lstStyle/>
          <a:p>
            <a:pPr algn="ctr" marL="0" indent="0" lvl="0">
              <a:lnSpc>
                <a:spcPts val="6149"/>
              </a:lnSpc>
              <a:spcBef>
                <a:spcPct val="0"/>
              </a:spcBef>
            </a:pPr>
            <a:r>
              <a:rPr lang="en-US" sz="4099" u="none">
                <a:solidFill>
                  <a:srgbClr val="FA643F"/>
                </a:solidFill>
                <a:latin typeface="Apricots"/>
              </a:rPr>
              <a:t>This presentation template uses the following free fonts:</a:t>
            </a:r>
          </a:p>
        </p:txBody>
      </p:sp>
      <p:sp>
        <p:nvSpPr>
          <p:cNvPr name="TextBox 7" id="7"/>
          <p:cNvSpPr txBox="true"/>
          <p:nvPr/>
        </p:nvSpPr>
        <p:spPr>
          <a:xfrm rot="0">
            <a:off x="2056013" y="6124801"/>
            <a:ext cx="8921786" cy="1133475"/>
          </a:xfrm>
          <a:prstGeom prst="rect">
            <a:avLst/>
          </a:prstGeom>
        </p:spPr>
        <p:txBody>
          <a:bodyPr anchor="t" rtlCol="false" tIns="0" lIns="0" bIns="0" rIns="0">
            <a:spAutoFit/>
          </a:bodyPr>
          <a:lstStyle/>
          <a:p>
            <a:pPr algn="ctr" marL="0" indent="0" lvl="0">
              <a:lnSpc>
                <a:spcPts val="3000"/>
              </a:lnSpc>
              <a:spcBef>
                <a:spcPct val="0"/>
              </a:spcBef>
            </a:pPr>
            <a:r>
              <a:rPr lang="en-US" sz="2000" u="none">
                <a:solidFill>
                  <a:srgbClr val="000000"/>
                </a:solidFill>
                <a:latin typeface="Rajdhani Medium"/>
              </a:rPr>
              <a:t>Titles: Roca One Black</a:t>
            </a:r>
          </a:p>
          <a:p>
            <a:pPr algn="ctr" marL="0" indent="0" lvl="0">
              <a:lnSpc>
                <a:spcPts val="3000"/>
              </a:lnSpc>
              <a:spcBef>
                <a:spcPct val="0"/>
              </a:spcBef>
            </a:pPr>
            <a:r>
              <a:rPr lang="en-US" sz="2000" u="none">
                <a:solidFill>
                  <a:srgbClr val="000000"/>
                </a:solidFill>
                <a:latin typeface="Rajdhani Medium"/>
              </a:rPr>
              <a:t>Headers: Apricot</a:t>
            </a:r>
          </a:p>
          <a:p>
            <a:pPr algn="ctr" marL="0" indent="0" lvl="0">
              <a:lnSpc>
                <a:spcPts val="3000"/>
              </a:lnSpc>
              <a:spcBef>
                <a:spcPct val="0"/>
              </a:spcBef>
            </a:pPr>
            <a:r>
              <a:rPr lang="en-US" sz="2000" u="none">
                <a:solidFill>
                  <a:srgbClr val="000000"/>
                </a:solidFill>
                <a:latin typeface="Rajdhani Medium"/>
              </a:rPr>
              <a:t>Body Copy: Rajdhani</a:t>
            </a:r>
          </a:p>
        </p:txBody>
      </p:sp>
      <p:sp>
        <p:nvSpPr>
          <p:cNvPr name="TextBox 8" id="8"/>
          <p:cNvSpPr txBox="true"/>
          <p:nvPr/>
        </p:nvSpPr>
        <p:spPr>
          <a:xfrm rot="0">
            <a:off x="2056013" y="7536507"/>
            <a:ext cx="8921786" cy="1510688"/>
          </a:xfrm>
          <a:prstGeom prst="rect">
            <a:avLst/>
          </a:prstGeom>
        </p:spPr>
        <p:txBody>
          <a:bodyPr anchor="t" rtlCol="false" tIns="0" lIns="0" bIns="0" rIns="0">
            <a:spAutoFit/>
          </a:bodyPr>
          <a:lstStyle/>
          <a:p>
            <a:pPr algn="ctr" marL="0" indent="0" lvl="0">
              <a:lnSpc>
                <a:spcPts val="6149"/>
              </a:lnSpc>
              <a:spcBef>
                <a:spcPct val="0"/>
              </a:spcBef>
            </a:pPr>
            <a:r>
              <a:rPr lang="en-US" sz="4099" u="none">
                <a:solidFill>
                  <a:srgbClr val="FA643F"/>
                </a:solidFill>
                <a:latin typeface="Apricots"/>
              </a:rPr>
              <a:t>You can find these fonts online too. Happy designing! </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TextBox 2" id="2"/>
          <p:cNvSpPr txBox="true"/>
          <p:nvPr/>
        </p:nvSpPr>
        <p:spPr>
          <a:xfrm rot="0">
            <a:off x="1028700" y="857250"/>
            <a:ext cx="5350550" cy="3143250"/>
          </a:xfrm>
          <a:prstGeom prst="rect">
            <a:avLst/>
          </a:prstGeom>
        </p:spPr>
        <p:txBody>
          <a:bodyPr anchor="t" rtlCol="false" tIns="0" lIns="0" bIns="0" rIns="0">
            <a:spAutoFit/>
          </a:bodyPr>
          <a:lstStyle/>
          <a:p>
            <a:pPr algn="l" marL="0" indent="0" lvl="0">
              <a:lnSpc>
                <a:spcPts val="12599"/>
              </a:lnSpc>
              <a:spcBef>
                <a:spcPct val="0"/>
              </a:spcBef>
            </a:pPr>
            <a:r>
              <a:rPr lang="en-US" sz="9000" u="none">
                <a:solidFill>
                  <a:srgbClr val="FA643F"/>
                </a:solidFill>
                <a:latin typeface="Roca One Black"/>
              </a:rPr>
              <a:t>Resource </a:t>
            </a:r>
          </a:p>
          <a:p>
            <a:pPr algn="l" marL="0" indent="0" lvl="0">
              <a:lnSpc>
                <a:spcPts val="12599"/>
              </a:lnSpc>
              <a:spcBef>
                <a:spcPct val="0"/>
              </a:spcBef>
            </a:pPr>
            <a:r>
              <a:rPr lang="en-US" sz="9000" u="none">
                <a:solidFill>
                  <a:srgbClr val="FA643F"/>
                </a:solidFill>
                <a:latin typeface="Roca One Black"/>
              </a:rPr>
              <a:t>Page</a:t>
            </a:r>
          </a:p>
        </p:txBody>
      </p:sp>
      <p:sp>
        <p:nvSpPr>
          <p:cNvPr name="TextBox 3" id="3"/>
          <p:cNvSpPr txBox="true"/>
          <p:nvPr/>
        </p:nvSpPr>
        <p:spPr>
          <a:xfrm rot="0">
            <a:off x="1028700" y="7362825"/>
            <a:ext cx="5059131" cy="1895475"/>
          </a:xfrm>
          <a:prstGeom prst="rect">
            <a:avLst/>
          </a:prstGeom>
        </p:spPr>
        <p:txBody>
          <a:bodyPr anchor="t" rtlCol="false" tIns="0" lIns="0" bIns="0" rIns="0">
            <a:spAutoFit/>
          </a:bodyPr>
          <a:lstStyle/>
          <a:p>
            <a:pPr algn="l" marL="0" indent="0" lvl="0">
              <a:lnSpc>
                <a:spcPts val="3000"/>
              </a:lnSpc>
              <a:spcBef>
                <a:spcPct val="0"/>
              </a:spcBef>
            </a:pPr>
            <a:r>
              <a:rPr lang="en-US" sz="2000" u="none">
                <a:solidFill>
                  <a:srgbClr val="000000"/>
                </a:solidFill>
                <a:latin typeface="Rajdhani Medium"/>
              </a:rPr>
              <a:t>Use these design resources in your</a:t>
            </a:r>
          </a:p>
          <a:p>
            <a:pPr algn="l" marL="0" indent="0" lvl="0">
              <a:lnSpc>
                <a:spcPts val="3000"/>
              </a:lnSpc>
              <a:spcBef>
                <a:spcPct val="0"/>
              </a:spcBef>
            </a:pPr>
            <a:r>
              <a:rPr lang="en-US" sz="2000" u="none">
                <a:solidFill>
                  <a:srgbClr val="000000"/>
                </a:solidFill>
                <a:latin typeface="Rajdhani Medium"/>
              </a:rPr>
              <a:t>Canva Presentation. Happy designing! </a:t>
            </a:r>
          </a:p>
          <a:p>
            <a:pPr algn="l" marL="0" indent="0" lvl="0">
              <a:lnSpc>
                <a:spcPts val="3000"/>
              </a:lnSpc>
              <a:spcBef>
                <a:spcPct val="0"/>
              </a:spcBef>
            </a:pPr>
          </a:p>
          <a:p>
            <a:pPr algn="l" marL="0" indent="0" lvl="0">
              <a:lnSpc>
                <a:spcPts val="3000"/>
              </a:lnSpc>
              <a:spcBef>
                <a:spcPct val="0"/>
              </a:spcBef>
            </a:pPr>
            <a:r>
              <a:rPr lang="en-US" sz="2000" u="none">
                <a:solidFill>
                  <a:srgbClr val="000000"/>
                </a:solidFill>
                <a:latin typeface="Rajdhani Medium"/>
              </a:rPr>
              <a:t>Don't forget to delete this page</a:t>
            </a:r>
          </a:p>
          <a:p>
            <a:pPr algn="l" marL="0" indent="0" lvl="0">
              <a:lnSpc>
                <a:spcPts val="3000"/>
              </a:lnSpc>
              <a:spcBef>
                <a:spcPct val="0"/>
              </a:spcBef>
            </a:pPr>
            <a:r>
              <a:rPr lang="en-US" sz="2000" u="none">
                <a:solidFill>
                  <a:srgbClr val="000000"/>
                </a:solidFill>
                <a:latin typeface="Rajdhani Medium"/>
              </a:rPr>
              <a:t>before presenting. </a:t>
            </a:r>
          </a:p>
        </p:txBody>
      </p:sp>
      <p:sp>
        <p:nvSpPr>
          <p:cNvPr name="Freeform 4" id="4"/>
          <p:cNvSpPr/>
          <p:nvPr/>
        </p:nvSpPr>
        <p:spPr>
          <a:xfrm flipH="false" flipV="false" rot="0">
            <a:off x="9240353" y="1085371"/>
            <a:ext cx="2400649" cy="1614982"/>
          </a:xfrm>
          <a:custGeom>
            <a:avLst/>
            <a:gdLst/>
            <a:ahLst/>
            <a:cxnLst/>
            <a:rect r="r" b="b" t="t" l="l"/>
            <a:pathLst>
              <a:path h="1614982" w="2400649">
                <a:moveTo>
                  <a:pt x="0" y="0"/>
                </a:moveTo>
                <a:lnTo>
                  <a:pt x="2400650" y="0"/>
                </a:lnTo>
                <a:lnTo>
                  <a:pt x="2400650" y="1614982"/>
                </a:lnTo>
                <a:lnTo>
                  <a:pt x="0" y="16149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false" rot="0">
            <a:off x="7175830" y="1028700"/>
            <a:ext cx="1709470" cy="1728324"/>
          </a:xfrm>
          <a:custGeom>
            <a:avLst/>
            <a:gdLst/>
            <a:ahLst/>
            <a:cxnLst/>
            <a:rect r="r" b="b" t="t" l="l"/>
            <a:pathLst>
              <a:path h="1728324" w="1709470">
                <a:moveTo>
                  <a:pt x="1709469" y="0"/>
                </a:moveTo>
                <a:lnTo>
                  <a:pt x="0" y="0"/>
                </a:lnTo>
                <a:lnTo>
                  <a:pt x="0" y="1728324"/>
                </a:lnTo>
                <a:lnTo>
                  <a:pt x="1709469" y="1728324"/>
                </a:lnTo>
                <a:lnTo>
                  <a:pt x="1709469"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31863" y="1028700"/>
            <a:ext cx="2565538" cy="1870510"/>
          </a:xfrm>
          <a:custGeom>
            <a:avLst/>
            <a:gdLst/>
            <a:ahLst/>
            <a:cxnLst/>
            <a:rect r="r" b="b" t="t" l="l"/>
            <a:pathLst>
              <a:path h="1870510" w="2565538">
                <a:moveTo>
                  <a:pt x="0" y="0"/>
                </a:moveTo>
                <a:lnTo>
                  <a:pt x="2565538" y="0"/>
                </a:lnTo>
                <a:lnTo>
                  <a:pt x="2565538" y="1870510"/>
                </a:lnTo>
                <a:lnTo>
                  <a:pt x="0" y="187051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4988261" y="1028700"/>
            <a:ext cx="2271039" cy="1870510"/>
          </a:xfrm>
          <a:custGeom>
            <a:avLst/>
            <a:gdLst/>
            <a:ahLst/>
            <a:cxnLst/>
            <a:rect r="r" b="b" t="t" l="l"/>
            <a:pathLst>
              <a:path h="1870510" w="2271039">
                <a:moveTo>
                  <a:pt x="0" y="0"/>
                </a:moveTo>
                <a:lnTo>
                  <a:pt x="2271039" y="0"/>
                </a:lnTo>
                <a:lnTo>
                  <a:pt x="2271039" y="1870510"/>
                </a:lnTo>
                <a:lnTo>
                  <a:pt x="0" y="187051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14988261" y="3346178"/>
            <a:ext cx="2413901" cy="1457118"/>
          </a:xfrm>
          <a:custGeom>
            <a:avLst/>
            <a:gdLst/>
            <a:ahLst/>
            <a:cxnLst/>
            <a:rect r="r" b="b" t="t" l="l"/>
            <a:pathLst>
              <a:path h="1457118" w="2413901">
                <a:moveTo>
                  <a:pt x="0" y="0"/>
                </a:moveTo>
                <a:lnTo>
                  <a:pt x="2413901" y="0"/>
                </a:lnTo>
                <a:lnTo>
                  <a:pt x="2413901" y="1457119"/>
                </a:lnTo>
                <a:lnTo>
                  <a:pt x="0" y="145711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9" id="9"/>
          <p:cNvSpPr/>
          <p:nvPr/>
        </p:nvSpPr>
        <p:spPr>
          <a:xfrm flipH="true" flipV="false" rot="0">
            <a:off x="7170587" y="3197703"/>
            <a:ext cx="1714712" cy="1605594"/>
          </a:xfrm>
          <a:custGeom>
            <a:avLst/>
            <a:gdLst/>
            <a:ahLst/>
            <a:cxnLst/>
            <a:rect r="r" b="b" t="t" l="l"/>
            <a:pathLst>
              <a:path h="1605594" w="1714712">
                <a:moveTo>
                  <a:pt x="1714712" y="0"/>
                </a:moveTo>
                <a:lnTo>
                  <a:pt x="0" y="0"/>
                </a:lnTo>
                <a:lnTo>
                  <a:pt x="0" y="1605594"/>
                </a:lnTo>
                <a:lnTo>
                  <a:pt x="1714712" y="1605594"/>
                </a:lnTo>
                <a:lnTo>
                  <a:pt x="1714712"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11291002" y="3197703"/>
            <a:ext cx="2943588" cy="1605594"/>
          </a:xfrm>
          <a:custGeom>
            <a:avLst/>
            <a:gdLst/>
            <a:ahLst/>
            <a:cxnLst/>
            <a:rect r="r" b="b" t="t" l="l"/>
            <a:pathLst>
              <a:path h="1605594" w="2943588">
                <a:moveTo>
                  <a:pt x="0" y="0"/>
                </a:moveTo>
                <a:lnTo>
                  <a:pt x="2943589" y="0"/>
                </a:lnTo>
                <a:lnTo>
                  <a:pt x="2943589" y="1605594"/>
                </a:lnTo>
                <a:lnTo>
                  <a:pt x="0" y="1605594"/>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1" id="11"/>
          <p:cNvSpPr/>
          <p:nvPr/>
        </p:nvSpPr>
        <p:spPr>
          <a:xfrm flipH="false" flipV="false" rot="0">
            <a:off x="9240353" y="3197703"/>
            <a:ext cx="1698224" cy="1605594"/>
          </a:xfrm>
          <a:custGeom>
            <a:avLst/>
            <a:gdLst/>
            <a:ahLst/>
            <a:cxnLst/>
            <a:rect r="r" b="b" t="t" l="l"/>
            <a:pathLst>
              <a:path h="1605594" w="1698224">
                <a:moveTo>
                  <a:pt x="0" y="0"/>
                </a:moveTo>
                <a:lnTo>
                  <a:pt x="1698224" y="0"/>
                </a:lnTo>
                <a:lnTo>
                  <a:pt x="1698224" y="1605594"/>
                </a:lnTo>
                <a:lnTo>
                  <a:pt x="0" y="1605594"/>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2" id="12"/>
          <p:cNvSpPr/>
          <p:nvPr/>
        </p:nvSpPr>
        <p:spPr>
          <a:xfrm flipH="false" flipV="false" rot="0">
            <a:off x="7043456" y="5143500"/>
            <a:ext cx="1974216" cy="1622447"/>
          </a:xfrm>
          <a:custGeom>
            <a:avLst/>
            <a:gdLst/>
            <a:ahLst/>
            <a:cxnLst/>
            <a:rect r="r" b="b" t="t" l="l"/>
            <a:pathLst>
              <a:path h="1622447" w="1974216">
                <a:moveTo>
                  <a:pt x="0" y="0"/>
                </a:moveTo>
                <a:lnTo>
                  <a:pt x="1974216" y="0"/>
                </a:lnTo>
                <a:lnTo>
                  <a:pt x="1974216" y="1622447"/>
                </a:lnTo>
                <a:lnTo>
                  <a:pt x="0" y="1622447"/>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13" id="13"/>
          <p:cNvSpPr/>
          <p:nvPr/>
        </p:nvSpPr>
        <p:spPr>
          <a:xfrm flipH="false" flipV="false" rot="0">
            <a:off x="9402116" y="5418966"/>
            <a:ext cx="2184901" cy="1239435"/>
          </a:xfrm>
          <a:custGeom>
            <a:avLst/>
            <a:gdLst/>
            <a:ahLst/>
            <a:cxnLst/>
            <a:rect r="r" b="b" t="t" l="l"/>
            <a:pathLst>
              <a:path h="1239435" w="2184901">
                <a:moveTo>
                  <a:pt x="0" y="0"/>
                </a:moveTo>
                <a:lnTo>
                  <a:pt x="2184901" y="0"/>
                </a:lnTo>
                <a:lnTo>
                  <a:pt x="2184901" y="1239435"/>
                </a:lnTo>
                <a:lnTo>
                  <a:pt x="0" y="1239435"/>
                </a:lnTo>
                <a:lnTo>
                  <a:pt x="0"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
        <p:nvSpPr>
          <p:cNvPr name="Freeform 14" id="14"/>
          <p:cNvSpPr/>
          <p:nvPr/>
        </p:nvSpPr>
        <p:spPr>
          <a:xfrm flipH="false" flipV="false" rot="0">
            <a:off x="12031863" y="5290215"/>
            <a:ext cx="2266573" cy="1368186"/>
          </a:xfrm>
          <a:custGeom>
            <a:avLst/>
            <a:gdLst/>
            <a:ahLst/>
            <a:cxnLst/>
            <a:rect r="r" b="b" t="t" l="l"/>
            <a:pathLst>
              <a:path h="1368186" w="2266573">
                <a:moveTo>
                  <a:pt x="0" y="0"/>
                </a:moveTo>
                <a:lnTo>
                  <a:pt x="2266573" y="0"/>
                </a:lnTo>
                <a:lnTo>
                  <a:pt x="2266573" y="1368186"/>
                </a:lnTo>
                <a:lnTo>
                  <a:pt x="0" y="1368186"/>
                </a:lnTo>
                <a:lnTo>
                  <a:pt x="0" y="0"/>
                </a:lnTo>
                <a:close/>
              </a:path>
            </a:pathLst>
          </a:custGeom>
          <a:blipFill>
            <a:blip r:embed="rId22">
              <a:extLst>
                <a:ext uri="{96DAC541-7B7A-43D3-8B79-37D633B846F1}">
                  <asvg:svgBlip xmlns:asvg="http://schemas.microsoft.com/office/drawing/2016/SVG/main" r:embed="rId23"/>
                </a:ext>
              </a:extLst>
            </a:blip>
            <a:stretch>
              <a:fillRect l="0" t="0" r="0" b="0"/>
            </a:stretch>
          </a:blipFill>
        </p:spPr>
      </p:sp>
      <p:sp>
        <p:nvSpPr>
          <p:cNvPr name="Freeform 15" id="15"/>
          <p:cNvSpPr/>
          <p:nvPr/>
        </p:nvSpPr>
        <p:spPr>
          <a:xfrm flipH="false" flipV="false" rot="0">
            <a:off x="14966622" y="5290215"/>
            <a:ext cx="2292678" cy="1250552"/>
          </a:xfrm>
          <a:custGeom>
            <a:avLst/>
            <a:gdLst/>
            <a:ahLst/>
            <a:cxnLst/>
            <a:rect r="r" b="b" t="t" l="l"/>
            <a:pathLst>
              <a:path h="1250552" w="2292678">
                <a:moveTo>
                  <a:pt x="0" y="0"/>
                </a:moveTo>
                <a:lnTo>
                  <a:pt x="2292678" y="0"/>
                </a:lnTo>
                <a:lnTo>
                  <a:pt x="2292678" y="1250552"/>
                </a:lnTo>
                <a:lnTo>
                  <a:pt x="0" y="1250552"/>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6" id="16"/>
          <p:cNvSpPr/>
          <p:nvPr/>
        </p:nvSpPr>
        <p:spPr>
          <a:xfrm flipH="false" flipV="false" rot="0">
            <a:off x="6685071" y="7204097"/>
            <a:ext cx="2458929" cy="1935848"/>
          </a:xfrm>
          <a:custGeom>
            <a:avLst/>
            <a:gdLst/>
            <a:ahLst/>
            <a:cxnLst/>
            <a:rect r="r" b="b" t="t" l="l"/>
            <a:pathLst>
              <a:path h="1935848" w="2458929">
                <a:moveTo>
                  <a:pt x="0" y="0"/>
                </a:moveTo>
                <a:lnTo>
                  <a:pt x="2458929" y="0"/>
                </a:lnTo>
                <a:lnTo>
                  <a:pt x="2458929" y="1935847"/>
                </a:lnTo>
                <a:lnTo>
                  <a:pt x="0" y="1935847"/>
                </a:lnTo>
                <a:lnTo>
                  <a:pt x="0" y="0"/>
                </a:lnTo>
                <a:close/>
              </a:path>
            </a:pathLst>
          </a:custGeom>
          <a:blipFill>
            <a:blip r:embed="rId24">
              <a:extLst>
                <a:ext uri="{96DAC541-7B7A-43D3-8B79-37D633B846F1}">
                  <asvg:svgBlip xmlns:asvg="http://schemas.microsoft.com/office/drawing/2016/SVG/main" r:embed="rId25"/>
                </a:ext>
              </a:extLst>
            </a:blip>
            <a:stretch>
              <a:fillRect l="0" t="0" r="0" b="0"/>
            </a:stretch>
          </a:blipFill>
        </p:spPr>
      </p:sp>
      <p:sp>
        <p:nvSpPr>
          <p:cNvPr name="Freeform 17" id="17"/>
          <p:cNvSpPr/>
          <p:nvPr/>
        </p:nvSpPr>
        <p:spPr>
          <a:xfrm flipH="false" flipV="false" rot="0">
            <a:off x="9240353" y="7126995"/>
            <a:ext cx="1856173" cy="2131305"/>
          </a:xfrm>
          <a:custGeom>
            <a:avLst/>
            <a:gdLst/>
            <a:ahLst/>
            <a:cxnLst/>
            <a:rect r="r" b="b" t="t" l="l"/>
            <a:pathLst>
              <a:path h="2131305" w="1856173">
                <a:moveTo>
                  <a:pt x="0" y="0"/>
                </a:moveTo>
                <a:lnTo>
                  <a:pt x="1856173" y="0"/>
                </a:lnTo>
                <a:lnTo>
                  <a:pt x="1856173" y="2131305"/>
                </a:lnTo>
                <a:lnTo>
                  <a:pt x="0" y="2131305"/>
                </a:lnTo>
                <a:lnTo>
                  <a:pt x="0" y="0"/>
                </a:lnTo>
                <a:close/>
              </a:path>
            </a:pathLst>
          </a:custGeom>
          <a:blipFill>
            <a:blip r:embed="rId26">
              <a:extLst>
                <a:ext uri="{96DAC541-7B7A-43D3-8B79-37D633B846F1}">
                  <asvg:svgBlip xmlns:asvg="http://schemas.microsoft.com/office/drawing/2016/SVG/main" r:embed="rId27"/>
                </a:ext>
              </a:extLst>
            </a:blip>
            <a:stretch>
              <a:fillRect l="0" t="0" r="0" b="0"/>
            </a:stretch>
          </a:blipFill>
        </p:spPr>
      </p:sp>
      <p:sp>
        <p:nvSpPr>
          <p:cNvPr name="Freeform 18" id="18"/>
          <p:cNvSpPr/>
          <p:nvPr/>
        </p:nvSpPr>
        <p:spPr>
          <a:xfrm flipH="false" flipV="false" rot="0">
            <a:off x="11843452" y="6953676"/>
            <a:ext cx="1613237" cy="2304624"/>
          </a:xfrm>
          <a:custGeom>
            <a:avLst/>
            <a:gdLst/>
            <a:ahLst/>
            <a:cxnLst/>
            <a:rect r="r" b="b" t="t" l="l"/>
            <a:pathLst>
              <a:path h="2304624" w="1613237">
                <a:moveTo>
                  <a:pt x="0" y="0"/>
                </a:moveTo>
                <a:lnTo>
                  <a:pt x="1613237" y="0"/>
                </a:lnTo>
                <a:lnTo>
                  <a:pt x="1613237" y="2304624"/>
                </a:lnTo>
                <a:lnTo>
                  <a:pt x="0" y="2304624"/>
                </a:lnTo>
                <a:lnTo>
                  <a:pt x="0" y="0"/>
                </a:lnTo>
                <a:close/>
              </a:path>
            </a:pathLst>
          </a:custGeom>
          <a:blipFill>
            <a:blip r:embed="rId28">
              <a:extLst>
                <a:ext uri="{96DAC541-7B7A-43D3-8B79-37D633B846F1}">
                  <asvg:svgBlip xmlns:asvg="http://schemas.microsoft.com/office/drawing/2016/SVG/main" r:embed="rId29"/>
                </a:ext>
              </a:extLst>
            </a:blip>
            <a:stretch>
              <a:fillRect l="0" t="0" r="0" b="0"/>
            </a:stretch>
          </a:blipFill>
        </p:spPr>
      </p:sp>
      <p:sp>
        <p:nvSpPr>
          <p:cNvPr name="Freeform 19" id="19"/>
          <p:cNvSpPr/>
          <p:nvPr/>
        </p:nvSpPr>
        <p:spPr>
          <a:xfrm flipH="false" flipV="false" rot="0">
            <a:off x="13768551" y="7106076"/>
            <a:ext cx="1798680" cy="1939752"/>
          </a:xfrm>
          <a:custGeom>
            <a:avLst/>
            <a:gdLst/>
            <a:ahLst/>
            <a:cxnLst/>
            <a:rect r="r" b="b" t="t" l="l"/>
            <a:pathLst>
              <a:path h="1939752" w="1798680">
                <a:moveTo>
                  <a:pt x="0" y="0"/>
                </a:moveTo>
                <a:lnTo>
                  <a:pt x="1798680" y="0"/>
                </a:lnTo>
                <a:lnTo>
                  <a:pt x="1798680" y="1939753"/>
                </a:lnTo>
                <a:lnTo>
                  <a:pt x="0" y="1939753"/>
                </a:lnTo>
                <a:lnTo>
                  <a:pt x="0" y="0"/>
                </a:lnTo>
                <a:close/>
              </a:path>
            </a:pathLst>
          </a:custGeom>
          <a:blipFill>
            <a:blip r:embed="rId30">
              <a:extLst>
                <a:ext uri="{96DAC541-7B7A-43D3-8B79-37D633B846F1}">
                  <asvg:svgBlip xmlns:asvg="http://schemas.microsoft.com/office/drawing/2016/SVG/main" r:embed="rId31"/>
                </a:ext>
              </a:extLst>
            </a:blip>
            <a:stretch>
              <a:fillRect l="0" t="0" r="0" b="0"/>
            </a:stretch>
          </a:blipFill>
        </p:spPr>
      </p:sp>
      <p:sp>
        <p:nvSpPr>
          <p:cNvPr name="Freeform 20" id="20"/>
          <p:cNvSpPr/>
          <p:nvPr/>
        </p:nvSpPr>
        <p:spPr>
          <a:xfrm flipH="false" flipV="false" rot="0">
            <a:off x="15879093" y="6953676"/>
            <a:ext cx="1652340" cy="2306566"/>
          </a:xfrm>
          <a:custGeom>
            <a:avLst/>
            <a:gdLst/>
            <a:ahLst/>
            <a:cxnLst/>
            <a:rect r="r" b="b" t="t" l="l"/>
            <a:pathLst>
              <a:path h="2306566" w="1652340">
                <a:moveTo>
                  <a:pt x="0" y="0"/>
                </a:moveTo>
                <a:lnTo>
                  <a:pt x="1652340" y="0"/>
                </a:lnTo>
                <a:lnTo>
                  <a:pt x="1652340" y="2306566"/>
                </a:lnTo>
                <a:lnTo>
                  <a:pt x="0" y="2306566"/>
                </a:lnTo>
                <a:lnTo>
                  <a:pt x="0" y="0"/>
                </a:lnTo>
                <a:close/>
              </a:path>
            </a:pathLst>
          </a:custGeom>
          <a:blipFill>
            <a:blip r:embed="rId32">
              <a:extLst>
                <a:ext uri="{96DAC541-7B7A-43D3-8B79-37D633B846F1}">
                  <asvg:svgBlip xmlns:asvg="http://schemas.microsoft.com/office/drawing/2016/SVG/main" r:embed="rId33"/>
                </a:ext>
              </a:extLst>
            </a:blip>
            <a:stretch>
              <a:fillRect l="0" t="0" r="0" b="0"/>
            </a:stretch>
          </a:blipFill>
        </p:spPr>
      </p:sp>
      <p:sp>
        <p:nvSpPr>
          <p:cNvPr name="Freeform 21" id="21"/>
          <p:cNvSpPr/>
          <p:nvPr/>
        </p:nvSpPr>
        <p:spPr>
          <a:xfrm flipH="true" flipV="false" rot="0">
            <a:off x="4362978" y="3197703"/>
            <a:ext cx="2232803" cy="3744029"/>
          </a:xfrm>
          <a:custGeom>
            <a:avLst/>
            <a:gdLst/>
            <a:ahLst/>
            <a:cxnLst/>
            <a:rect r="r" b="b" t="t" l="l"/>
            <a:pathLst>
              <a:path h="3744029" w="2232803">
                <a:moveTo>
                  <a:pt x="2232803" y="0"/>
                </a:moveTo>
                <a:lnTo>
                  <a:pt x="0" y="0"/>
                </a:lnTo>
                <a:lnTo>
                  <a:pt x="0" y="3744029"/>
                </a:lnTo>
                <a:lnTo>
                  <a:pt x="2232803" y="3744029"/>
                </a:lnTo>
                <a:lnTo>
                  <a:pt x="2232803" y="0"/>
                </a:lnTo>
                <a:close/>
              </a:path>
            </a:pathLst>
          </a:custGeom>
          <a:blipFill>
            <a:blip r:embed="rId34">
              <a:extLst>
                <a:ext uri="{96DAC541-7B7A-43D3-8B79-37D633B846F1}">
                  <asvg:svgBlip xmlns:asvg="http://schemas.microsoft.com/office/drawing/2016/SVG/main" r:embed="rId35"/>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A643F"/>
        </a:solidFill>
      </p:bgPr>
    </p:bg>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577598" y="1241193"/>
            <a:ext cx="17132804" cy="7804613"/>
            <a:chOff x="0" y="0"/>
            <a:chExt cx="30283651" cy="13795301"/>
          </a:xfrm>
        </p:grpSpPr>
        <p:sp>
          <p:nvSpPr>
            <p:cNvPr name="Freeform 4" id="4"/>
            <p:cNvSpPr/>
            <p:nvPr/>
          </p:nvSpPr>
          <p:spPr>
            <a:xfrm flipH="false" flipV="false" rot="0">
              <a:off x="-9098" y="-6509"/>
              <a:ext cx="30297981" cy="13827355"/>
            </a:xfrm>
            <a:custGeom>
              <a:avLst/>
              <a:gdLst/>
              <a:ahLst/>
              <a:cxnLst/>
              <a:rect r="r" b="b" t="t" l="l"/>
              <a:pathLst>
                <a:path h="13827355" w="30297981">
                  <a:moveTo>
                    <a:pt x="63030" y="13233801"/>
                  </a:moveTo>
                  <a:cubicBezTo>
                    <a:pt x="63030" y="13233801"/>
                    <a:pt x="0" y="12987237"/>
                    <a:pt x="10218" y="1214762"/>
                  </a:cubicBezTo>
                  <a:cubicBezTo>
                    <a:pt x="18651" y="990971"/>
                    <a:pt x="65033" y="645332"/>
                    <a:pt x="65033" y="645332"/>
                  </a:cubicBezTo>
                  <a:cubicBezTo>
                    <a:pt x="82233" y="502466"/>
                    <a:pt x="56685" y="337866"/>
                    <a:pt x="181385" y="223925"/>
                  </a:cubicBezTo>
                  <a:cubicBezTo>
                    <a:pt x="346794" y="72788"/>
                    <a:pt x="621643" y="0"/>
                    <a:pt x="29404910" y="6965"/>
                  </a:cubicBezTo>
                  <a:lnTo>
                    <a:pt x="29404910" y="6965"/>
                  </a:lnTo>
                  <a:cubicBezTo>
                    <a:pt x="29621656" y="16819"/>
                    <a:pt x="29825973" y="36481"/>
                    <a:pt x="29960160" y="101690"/>
                  </a:cubicBezTo>
                  <a:cubicBezTo>
                    <a:pt x="30216206" y="226120"/>
                    <a:pt x="30297981" y="459160"/>
                    <a:pt x="30292493" y="704684"/>
                  </a:cubicBezTo>
                  <a:cubicBezTo>
                    <a:pt x="30292493" y="704684"/>
                    <a:pt x="30249206" y="1013073"/>
                    <a:pt x="30256638" y="1248607"/>
                  </a:cubicBezTo>
                  <a:cubicBezTo>
                    <a:pt x="30263763" y="12975603"/>
                    <a:pt x="30270919" y="13171206"/>
                    <a:pt x="30270919" y="13171206"/>
                  </a:cubicBezTo>
                  <a:cubicBezTo>
                    <a:pt x="30254238" y="13386937"/>
                    <a:pt x="30139594" y="13597549"/>
                    <a:pt x="29942725" y="13709173"/>
                  </a:cubicBezTo>
                  <a:cubicBezTo>
                    <a:pt x="29792372" y="13794422"/>
                    <a:pt x="29594343" y="13809521"/>
                    <a:pt x="23556882" y="13798779"/>
                  </a:cubicBezTo>
                  <a:lnTo>
                    <a:pt x="23556517" y="13798779"/>
                  </a:lnTo>
                  <a:cubicBezTo>
                    <a:pt x="645952" y="13793502"/>
                    <a:pt x="384604" y="13827355"/>
                    <a:pt x="254278" y="13718198"/>
                  </a:cubicBezTo>
                  <a:cubicBezTo>
                    <a:pt x="145767" y="13627312"/>
                    <a:pt x="81795" y="13434001"/>
                    <a:pt x="63030" y="13233801"/>
                  </a:cubicBezTo>
                  <a:close/>
                </a:path>
              </a:pathLst>
            </a:custGeom>
            <a:solidFill>
              <a:srgbClr val="F5F3E5"/>
            </a:solidFill>
          </p:spPr>
        </p:sp>
      </p:grpSp>
      <p:sp>
        <p:nvSpPr>
          <p:cNvPr name="Freeform 5" id="5"/>
          <p:cNvSpPr/>
          <p:nvPr/>
        </p:nvSpPr>
        <p:spPr>
          <a:xfrm flipH="false" flipV="false" rot="0">
            <a:off x="9144000" y="174851"/>
            <a:ext cx="7569838" cy="6234794"/>
          </a:xfrm>
          <a:custGeom>
            <a:avLst/>
            <a:gdLst/>
            <a:ahLst/>
            <a:cxnLst/>
            <a:rect r="r" b="b" t="t" l="l"/>
            <a:pathLst>
              <a:path h="6234794" w="7569838">
                <a:moveTo>
                  <a:pt x="0" y="0"/>
                </a:moveTo>
                <a:lnTo>
                  <a:pt x="7569838" y="0"/>
                </a:lnTo>
                <a:lnTo>
                  <a:pt x="7569838" y="6234794"/>
                </a:lnTo>
                <a:lnTo>
                  <a:pt x="0" y="62347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163192" y="6590620"/>
            <a:ext cx="4579662" cy="542274"/>
          </a:xfrm>
          <a:prstGeom prst="rect">
            <a:avLst/>
          </a:prstGeom>
        </p:spPr>
        <p:txBody>
          <a:bodyPr anchor="t" rtlCol="false" tIns="0" lIns="0" bIns="0" rIns="0">
            <a:spAutoFit/>
          </a:bodyPr>
          <a:lstStyle/>
          <a:p>
            <a:pPr algn="just" marL="0" indent="0" lvl="0">
              <a:lnSpc>
                <a:spcPts val="4099"/>
              </a:lnSpc>
              <a:spcBef>
                <a:spcPct val="0"/>
              </a:spcBef>
            </a:pPr>
            <a:r>
              <a:rPr lang="en-US" sz="4099" u="none">
                <a:solidFill>
                  <a:srgbClr val="FA643F"/>
                </a:solidFill>
                <a:latin typeface="Apricots"/>
              </a:rPr>
              <a:t>1.</a:t>
            </a:r>
          </a:p>
        </p:txBody>
      </p:sp>
      <p:sp>
        <p:nvSpPr>
          <p:cNvPr name="TextBox 7" id="7"/>
          <p:cNvSpPr txBox="true"/>
          <p:nvPr/>
        </p:nvSpPr>
        <p:spPr>
          <a:xfrm rot="0">
            <a:off x="1163192" y="7153230"/>
            <a:ext cx="4579662" cy="1406525"/>
          </a:xfrm>
          <a:prstGeom prst="rect">
            <a:avLst/>
          </a:prstGeom>
        </p:spPr>
        <p:txBody>
          <a:bodyPr anchor="t" rtlCol="false" tIns="0" lIns="0" bIns="0" rIns="0">
            <a:spAutoFit/>
          </a:bodyPr>
          <a:lstStyle/>
          <a:p>
            <a:pPr algn="l" marL="0" indent="0" lvl="0">
              <a:lnSpc>
                <a:spcPts val="2800"/>
              </a:lnSpc>
              <a:spcBef>
                <a:spcPct val="0"/>
              </a:spcBef>
            </a:pPr>
            <a:r>
              <a:rPr lang="en-US" sz="2000" u="none">
                <a:solidFill>
                  <a:srgbClr val="000000"/>
                </a:solidFill>
                <a:latin typeface="Rajdhani Medium"/>
              </a:rPr>
              <a:t>Click on the "Canva" button next to this presentation. Start editing your presentation. You may need to sign in to your Canva account.</a:t>
            </a:r>
          </a:p>
        </p:txBody>
      </p:sp>
      <p:sp>
        <p:nvSpPr>
          <p:cNvPr name="TextBox 8" id="8"/>
          <p:cNvSpPr txBox="true"/>
          <p:nvPr/>
        </p:nvSpPr>
        <p:spPr>
          <a:xfrm rot="0">
            <a:off x="6921415" y="6590620"/>
            <a:ext cx="4579662" cy="542274"/>
          </a:xfrm>
          <a:prstGeom prst="rect">
            <a:avLst/>
          </a:prstGeom>
        </p:spPr>
        <p:txBody>
          <a:bodyPr anchor="t" rtlCol="false" tIns="0" lIns="0" bIns="0" rIns="0">
            <a:spAutoFit/>
          </a:bodyPr>
          <a:lstStyle/>
          <a:p>
            <a:pPr algn="just" marL="0" indent="0" lvl="0">
              <a:lnSpc>
                <a:spcPts val="4099"/>
              </a:lnSpc>
              <a:spcBef>
                <a:spcPct val="0"/>
              </a:spcBef>
            </a:pPr>
            <a:r>
              <a:rPr lang="en-US" sz="4099" u="none">
                <a:solidFill>
                  <a:srgbClr val="FA643F"/>
                </a:solidFill>
                <a:latin typeface="Apricots"/>
              </a:rPr>
              <a:t>2.</a:t>
            </a:r>
          </a:p>
        </p:txBody>
      </p:sp>
      <p:sp>
        <p:nvSpPr>
          <p:cNvPr name="TextBox 9" id="9"/>
          <p:cNvSpPr txBox="true"/>
          <p:nvPr/>
        </p:nvSpPr>
        <p:spPr>
          <a:xfrm rot="0">
            <a:off x="6921415" y="7153230"/>
            <a:ext cx="4579662" cy="1054100"/>
          </a:xfrm>
          <a:prstGeom prst="rect">
            <a:avLst/>
          </a:prstGeom>
        </p:spPr>
        <p:txBody>
          <a:bodyPr anchor="t" rtlCol="false" tIns="0" lIns="0" bIns="0" rIns="0">
            <a:spAutoFit/>
          </a:bodyPr>
          <a:lstStyle/>
          <a:p>
            <a:pPr algn="l" marL="0" indent="0" lvl="0">
              <a:lnSpc>
                <a:spcPts val="2800"/>
              </a:lnSpc>
              <a:spcBef>
                <a:spcPct val="0"/>
              </a:spcBef>
            </a:pPr>
            <a:r>
              <a:rPr lang="en-US" sz="2000" u="none">
                <a:solidFill>
                  <a:srgbClr val="000000"/>
                </a:solidFill>
                <a:latin typeface="Rajdhani Medium"/>
              </a:rPr>
              <a:t>Click on the "Share" button on the top right corner in Canva and click on "More" at the bottom of the menu.</a:t>
            </a:r>
          </a:p>
        </p:txBody>
      </p:sp>
      <p:sp>
        <p:nvSpPr>
          <p:cNvPr name="TextBox 10" id="10"/>
          <p:cNvSpPr txBox="true"/>
          <p:nvPr/>
        </p:nvSpPr>
        <p:spPr>
          <a:xfrm rot="0">
            <a:off x="12679638" y="6590620"/>
            <a:ext cx="4579662" cy="542274"/>
          </a:xfrm>
          <a:prstGeom prst="rect">
            <a:avLst/>
          </a:prstGeom>
        </p:spPr>
        <p:txBody>
          <a:bodyPr anchor="t" rtlCol="false" tIns="0" lIns="0" bIns="0" rIns="0">
            <a:spAutoFit/>
          </a:bodyPr>
          <a:lstStyle/>
          <a:p>
            <a:pPr algn="just" marL="0" indent="0" lvl="0">
              <a:lnSpc>
                <a:spcPts val="4099"/>
              </a:lnSpc>
              <a:spcBef>
                <a:spcPct val="0"/>
              </a:spcBef>
            </a:pPr>
            <a:r>
              <a:rPr lang="en-US" sz="4099" u="none">
                <a:solidFill>
                  <a:srgbClr val="FA643F"/>
                </a:solidFill>
                <a:latin typeface="Apricots"/>
              </a:rPr>
              <a:t>3.</a:t>
            </a:r>
          </a:p>
        </p:txBody>
      </p:sp>
      <p:sp>
        <p:nvSpPr>
          <p:cNvPr name="TextBox 11" id="11"/>
          <p:cNvSpPr txBox="true"/>
          <p:nvPr/>
        </p:nvSpPr>
        <p:spPr>
          <a:xfrm rot="0">
            <a:off x="12679638" y="7153230"/>
            <a:ext cx="4579662" cy="701675"/>
          </a:xfrm>
          <a:prstGeom prst="rect">
            <a:avLst/>
          </a:prstGeom>
        </p:spPr>
        <p:txBody>
          <a:bodyPr anchor="t" rtlCol="false" tIns="0" lIns="0" bIns="0" rIns="0">
            <a:spAutoFit/>
          </a:bodyPr>
          <a:lstStyle/>
          <a:p>
            <a:pPr algn="l" marL="0" indent="0" lvl="0">
              <a:lnSpc>
                <a:spcPts val="2800"/>
              </a:lnSpc>
              <a:spcBef>
                <a:spcPct val="0"/>
              </a:spcBef>
            </a:pPr>
            <a:r>
              <a:rPr lang="en-US" sz="2000" u="none">
                <a:solidFill>
                  <a:srgbClr val="000000"/>
                </a:solidFill>
                <a:latin typeface="Rajdhani Medium"/>
              </a:rPr>
              <a:t>Enter "PowerPoint" in the search bar and click on the PowerPoint icon to download.</a:t>
            </a:r>
          </a:p>
        </p:txBody>
      </p:sp>
      <p:sp>
        <p:nvSpPr>
          <p:cNvPr name="TextBox 12" id="12"/>
          <p:cNvSpPr txBox="true"/>
          <p:nvPr/>
        </p:nvSpPr>
        <p:spPr>
          <a:xfrm rot="0">
            <a:off x="1028700" y="2151536"/>
            <a:ext cx="7744179" cy="3450325"/>
          </a:xfrm>
          <a:prstGeom prst="rect">
            <a:avLst/>
          </a:prstGeom>
        </p:spPr>
        <p:txBody>
          <a:bodyPr anchor="t" rtlCol="false" tIns="0" lIns="0" bIns="0" rIns="0">
            <a:spAutoFit/>
          </a:bodyPr>
          <a:lstStyle/>
          <a:p>
            <a:pPr marL="0" indent="0" lvl="0">
              <a:lnSpc>
                <a:spcPts val="6797"/>
              </a:lnSpc>
              <a:spcBef>
                <a:spcPct val="0"/>
              </a:spcBef>
            </a:pPr>
            <a:r>
              <a:rPr lang="en-US" sz="6179" u="none">
                <a:solidFill>
                  <a:srgbClr val="FA643F"/>
                </a:solidFill>
                <a:latin typeface="Roca One Black"/>
              </a:rPr>
              <a:t>Download this presentation as a Powerpoint template in 3 steps</a:t>
            </a:r>
          </a:p>
        </p:txBody>
      </p:sp>
      <p:sp>
        <p:nvSpPr>
          <p:cNvPr name="Freeform 13" id="13"/>
          <p:cNvSpPr/>
          <p:nvPr/>
        </p:nvSpPr>
        <p:spPr>
          <a:xfrm flipH="false" flipV="false" rot="0">
            <a:off x="10029349" y="1674414"/>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4" id="14"/>
          <p:cNvSpPr/>
          <p:nvPr/>
        </p:nvSpPr>
        <p:spPr>
          <a:xfrm flipH="false" flipV="false" rot="0">
            <a:off x="13380668" y="5143500"/>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8692898" y="-390753"/>
            <a:ext cx="17132804" cy="11214216"/>
            <a:chOff x="0" y="0"/>
            <a:chExt cx="30283651" cy="19822056"/>
          </a:xfrm>
        </p:grpSpPr>
        <p:sp>
          <p:nvSpPr>
            <p:cNvPr name="Freeform 4" id="4"/>
            <p:cNvSpPr/>
            <p:nvPr/>
          </p:nvSpPr>
          <p:spPr>
            <a:xfrm flipH="false" flipV="false" rot="0">
              <a:off x="-9098" y="-6509"/>
              <a:ext cx="30297981" cy="19854110"/>
            </a:xfrm>
            <a:custGeom>
              <a:avLst/>
              <a:gdLst/>
              <a:ahLst/>
              <a:cxnLst/>
              <a:rect r="r" b="b" t="t" l="l"/>
              <a:pathLst>
                <a:path h="19854110" w="30297981">
                  <a:moveTo>
                    <a:pt x="63030" y="19260555"/>
                  </a:moveTo>
                  <a:cubicBezTo>
                    <a:pt x="63030" y="19260555"/>
                    <a:pt x="0" y="19013992"/>
                    <a:pt x="10218" y="1214762"/>
                  </a:cubicBezTo>
                  <a:cubicBezTo>
                    <a:pt x="18651" y="990971"/>
                    <a:pt x="65033" y="645332"/>
                    <a:pt x="65033" y="645332"/>
                  </a:cubicBezTo>
                  <a:cubicBezTo>
                    <a:pt x="82233" y="502466"/>
                    <a:pt x="56685" y="337866"/>
                    <a:pt x="181385" y="223925"/>
                  </a:cubicBezTo>
                  <a:cubicBezTo>
                    <a:pt x="346794" y="72788"/>
                    <a:pt x="621643" y="0"/>
                    <a:pt x="29404910" y="6965"/>
                  </a:cubicBezTo>
                  <a:lnTo>
                    <a:pt x="29404910" y="6965"/>
                  </a:lnTo>
                  <a:cubicBezTo>
                    <a:pt x="29621656" y="16819"/>
                    <a:pt x="29825973" y="36481"/>
                    <a:pt x="29960160" y="101690"/>
                  </a:cubicBezTo>
                  <a:cubicBezTo>
                    <a:pt x="30216206" y="226120"/>
                    <a:pt x="30297981" y="459160"/>
                    <a:pt x="30292493" y="704684"/>
                  </a:cubicBezTo>
                  <a:cubicBezTo>
                    <a:pt x="30292493" y="704684"/>
                    <a:pt x="30249206" y="1013073"/>
                    <a:pt x="30256638" y="1248607"/>
                  </a:cubicBezTo>
                  <a:cubicBezTo>
                    <a:pt x="30263763" y="19002357"/>
                    <a:pt x="30270919" y="19197961"/>
                    <a:pt x="30270919" y="19197961"/>
                  </a:cubicBezTo>
                  <a:cubicBezTo>
                    <a:pt x="30254238" y="19413693"/>
                    <a:pt x="30139594" y="19624304"/>
                    <a:pt x="29942725" y="19735928"/>
                  </a:cubicBezTo>
                  <a:cubicBezTo>
                    <a:pt x="29792372" y="19821177"/>
                    <a:pt x="29594343" y="19836275"/>
                    <a:pt x="23556882" y="19825533"/>
                  </a:cubicBezTo>
                  <a:lnTo>
                    <a:pt x="23556517" y="19825533"/>
                  </a:lnTo>
                  <a:cubicBezTo>
                    <a:pt x="645952" y="19820256"/>
                    <a:pt x="384604" y="19854110"/>
                    <a:pt x="254278" y="19744952"/>
                  </a:cubicBezTo>
                  <a:cubicBezTo>
                    <a:pt x="145767" y="19654068"/>
                    <a:pt x="81795" y="19460756"/>
                    <a:pt x="63030" y="19260555"/>
                  </a:cubicBezTo>
                  <a:close/>
                </a:path>
              </a:pathLst>
            </a:custGeom>
            <a:solidFill>
              <a:srgbClr val="F5F3E5"/>
            </a:solidFill>
          </p:spPr>
        </p:sp>
      </p:grpSp>
      <p:grpSp>
        <p:nvGrpSpPr>
          <p:cNvPr name="Group 5" id="5"/>
          <p:cNvGrpSpPr/>
          <p:nvPr/>
        </p:nvGrpSpPr>
        <p:grpSpPr>
          <a:xfrm rot="0">
            <a:off x="1028700" y="1028700"/>
            <a:ext cx="6888718" cy="8229600"/>
            <a:chOff x="0" y="0"/>
            <a:chExt cx="9184957" cy="10972800"/>
          </a:xfrm>
        </p:grpSpPr>
        <p:pic>
          <p:nvPicPr>
            <p:cNvPr name="Picture 6" id="6"/>
            <p:cNvPicPr>
              <a:picLocks noChangeAspect="true"/>
            </p:cNvPicPr>
            <p:nvPr/>
          </p:nvPicPr>
          <p:blipFill>
            <a:blip r:embed="rId4"/>
            <a:srcRect l="0" t="10178" r="0" b="10178"/>
            <a:stretch>
              <a:fillRect/>
            </a:stretch>
          </p:blipFill>
          <p:spPr>
            <a:xfrm flipH="false" flipV="false">
              <a:off x="0" y="0"/>
              <a:ext cx="9184957" cy="10972800"/>
            </a:xfrm>
            <a:prstGeom prst="rect">
              <a:avLst/>
            </a:prstGeom>
          </p:spPr>
        </p:pic>
      </p:grpSp>
      <p:sp>
        <p:nvSpPr>
          <p:cNvPr name="TextBox 7" id="7"/>
          <p:cNvSpPr txBox="true"/>
          <p:nvPr/>
        </p:nvSpPr>
        <p:spPr>
          <a:xfrm rot="0">
            <a:off x="9318851" y="926743"/>
            <a:ext cx="8294789" cy="3450325"/>
          </a:xfrm>
          <a:prstGeom prst="rect">
            <a:avLst/>
          </a:prstGeom>
        </p:spPr>
        <p:txBody>
          <a:bodyPr anchor="t" rtlCol="false" tIns="0" lIns="0" bIns="0" rIns="0">
            <a:spAutoFit/>
          </a:bodyPr>
          <a:lstStyle/>
          <a:p>
            <a:pPr algn="l" marL="0" indent="0" lvl="0">
              <a:lnSpc>
                <a:spcPts val="6797"/>
              </a:lnSpc>
              <a:spcBef>
                <a:spcPct val="0"/>
              </a:spcBef>
            </a:pPr>
            <a:r>
              <a:rPr lang="en-US" sz="6179" u="none">
                <a:solidFill>
                  <a:srgbClr val="FA643F"/>
                </a:solidFill>
                <a:latin typeface="Roca One Black"/>
              </a:rPr>
              <a:t>Download this presentation as a Google Slides template in 3 steps</a:t>
            </a:r>
          </a:p>
        </p:txBody>
      </p:sp>
      <p:sp>
        <p:nvSpPr>
          <p:cNvPr name="TextBox 8" id="8"/>
          <p:cNvSpPr txBox="true"/>
          <p:nvPr/>
        </p:nvSpPr>
        <p:spPr>
          <a:xfrm rot="0">
            <a:off x="9318851" y="7685605"/>
            <a:ext cx="8032512" cy="542274"/>
          </a:xfrm>
          <a:prstGeom prst="rect">
            <a:avLst/>
          </a:prstGeom>
        </p:spPr>
        <p:txBody>
          <a:bodyPr anchor="t" rtlCol="false" tIns="0" lIns="0" bIns="0" rIns="0">
            <a:spAutoFit/>
          </a:bodyPr>
          <a:lstStyle/>
          <a:p>
            <a:pPr algn="just" marL="0" indent="0" lvl="0">
              <a:lnSpc>
                <a:spcPts val="4099"/>
              </a:lnSpc>
              <a:spcBef>
                <a:spcPct val="0"/>
              </a:spcBef>
            </a:pPr>
            <a:r>
              <a:rPr lang="en-US" sz="4099" u="none">
                <a:solidFill>
                  <a:srgbClr val="000000"/>
                </a:solidFill>
                <a:latin typeface="Apricots"/>
              </a:rPr>
              <a:t>3.</a:t>
            </a:r>
          </a:p>
        </p:txBody>
      </p:sp>
      <p:sp>
        <p:nvSpPr>
          <p:cNvPr name="TextBox 9" id="9"/>
          <p:cNvSpPr txBox="true"/>
          <p:nvPr/>
        </p:nvSpPr>
        <p:spPr>
          <a:xfrm rot="0">
            <a:off x="9318851" y="8283932"/>
            <a:ext cx="8032512" cy="1133475"/>
          </a:xfrm>
          <a:prstGeom prst="rect">
            <a:avLst/>
          </a:prstGeom>
        </p:spPr>
        <p:txBody>
          <a:bodyPr anchor="t" rtlCol="false" tIns="0" lIns="0" bIns="0" rIns="0">
            <a:spAutoFit/>
          </a:bodyPr>
          <a:lstStyle/>
          <a:p>
            <a:pPr marL="0" indent="0" lvl="0">
              <a:lnSpc>
                <a:spcPts val="3000"/>
              </a:lnSpc>
              <a:spcBef>
                <a:spcPct val="0"/>
              </a:spcBef>
            </a:pPr>
            <a:r>
              <a:rPr lang="en-US" sz="2000">
                <a:solidFill>
                  <a:srgbClr val="000000"/>
                </a:solidFill>
                <a:latin typeface="Rajdhani Medium"/>
              </a:rPr>
              <a:t>Enter "Google Drive" in the search bar and click on the Google Drive icon to add this design as a Google slide in your G Drive. It will ask you to link your Google account to Canva the first time.</a:t>
            </a:r>
          </a:p>
        </p:txBody>
      </p:sp>
      <p:sp>
        <p:nvSpPr>
          <p:cNvPr name="TextBox 10" id="10"/>
          <p:cNvSpPr txBox="true"/>
          <p:nvPr/>
        </p:nvSpPr>
        <p:spPr>
          <a:xfrm rot="0">
            <a:off x="9318851" y="6030160"/>
            <a:ext cx="8032512" cy="542274"/>
          </a:xfrm>
          <a:prstGeom prst="rect">
            <a:avLst/>
          </a:prstGeom>
        </p:spPr>
        <p:txBody>
          <a:bodyPr anchor="t" rtlCol="false" tIns="0" lIns="0" bIns="0" rIns="0">
            <a:spAutoFit/>
          </a:bodyPr>
          <a:lstStyle/>
          <a:p>
            <a:pPr algn="just" marL="0" indent="0" lvl="0">
              <a:lnSpc>
                <a:spcPts val="4099"/>
              </a:lnSpc>
              <a:spcBef>
                <a:spcPct val="0"/>
              </a:spcBef>
            </a:pPr>
            <a:r>
              <a:rPr lang="en-US" sz="4099" u="none">
                <a:solidFill>
                  <a:srgbClr val="000000"/>
                </a:solidFill>
                <a:latin typeface="Apricots"/>
              </a:rPr>
              <a:t>2.</a:t>
            </a:r>
          </a:p>
        </p:txBody>
      </p:sp>
      <p:sp>
        <p:nvSpPr>
          <p:cNvPr name="TextBox 11" id="11"/>
          <p:cNvSpPr txBox="true"/>
          <p:nvPr/>
        </p:nvSpPr>
        <p:spPr>
          <a:xfrm rot="0">
            <a:off x="9318851" y="6626260"/>
            <a:ext cx="8032512" cy="752475"/>
          </a:xfrm>
          <a:prstGeom prst="rect">
            <a:avLst/>
          </a:prstGeom>
        </p:spPr>
        <p:txBody>
          <a:bodyPr anchor="t" rtlCol="false" tIns="0" lIns="0" bIns="0" rIns="0">
            <a:spAutoFit/>
          </a:bodyPr>
          <a:lstStyle/>
          <a:p>
            <a:pPr marL="0" indent="0" lvl="0">
              <a:lnSpc>
                <a:spcPts val="3000"/>
              </a:lnSpc>
              <a:spcBef>
                <a:spcPct val="0"/>
              </a:spcBef>
            </a:pPr>
            <a:r>
              <a:rPr lang="en-US" sz="2000">
                <a:solidFill>
                  <a:srgbClr val="000000"/>
                </a:solidFill>
                <a:latin typeface="Rajdhani Medium"/>
              </a:rPr>
              <a:t>Click on the "Share" button on the top right corner in Canva and click on "More" at the bottom of the menu.</a:t>
            </a:r>
          </a:p>
        </p:txBody>
      </p:sp>
      <p:sp>
        <p:nvSpPr>
          <p:cNvPr name="TextBox 12" id="12"/>
          <p:cNvSpPr txBox="true"/>
          <p:nvPr/>
        </p:nvSpPr>
        <p:spPr>
          <a:xfrm rot="0">
            <a:off x="9318851" y="4374715"/>
            <a:ext cx="8032512" cy="542274"/>
          </a:xfrm>
          <a:prstGeom prst="rect">
            <a:avLst/>
          </a:prstGeom>
        </p:spPr>
        <p:txBody>
          <a:bodyPr anchor="t" rtlCol="false" tIns="0" lIns="0" bIns="0" rIns="0">
            <a:spAutoFit/>
          </a:bodyPr>
          <a:lstStyle/>
          <a:p>
            <a:pPr algn="just" marL="0" indent="0" lvl="0">
              <a:lnSpc>
                <a:spcPts val="4099"/>
              </a:lnSpc>
              <a:spcBef>
                <a:spcPct val="0"/>
              </a:spcBef>
            </a:pPr>
            <a:r>
              <a:rPr lang="en-US" sz="4099" u="none">
                <a:solidFill>
                  <a:srgbClr val="000000"/>
                </a:solidFill>
                <a:latin typeface="Apricots"/>
              </a:rPr>
              <a:t>1.</a:t>
            </a:r>
          </a:p>
        </p:txBody>
      </p:sp>
      <p:sp>
        <p:nvSpPr>
          <p:cNvPr name="TextBox 13" id="13"/>
          <p:cNvSpPr txBox="true"/>
          <p:nvPr/>
        </p:nvSpPr>
        <p:spPr>
          <a:xfrm rot="0">
            <a:off x="9318851" y="4970815"/>
            <a:ext cx="8032512" cy="752475"/>
          </a:xfrm>
          <a:prstGeom prst="rect">
            <a:avLst/>
          </a:prstGeom>
        </p:spPr>
        <p:txBody>
          <a:bodyPr anchor="t" rtlCol="false" tIns="0" lIns="0" bIns="0" rIns="0">
            <a:spAutoFit/>
          </a:bodyPr>
          <a:lstStyle/>
          <a:p>
            <a:pPr marL="0" indent="0" lvl="0">
              <a:lnSpc>
                <a:spcPts val="3000"/>
              </a:lnSpc>
              <a:spcBef>
                <a:spcPct val="0"/>
              </a:spcBef>
            </a:pPr>
            <a:r>
              <a:rPr lang="en-US" sz="2000">
                <a:solidFill>
                  <a:srgbClr val="000000"/>
                </a:solidFill>
                <a:latin typeface="Rajdhani Medium"/>
              </a:rPr>
              <a:t>Click on the "Canva" button next to this presentation. Start editing your presentation. You may need to sign in to your Canva account.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sp>
        <p:nvSpPr>
          <p:cNvPr name="Freeform 3" id="3"/>
          <p:cNvSpPr/>
          <p:nvPr/>
        </p:nvSpPr>
        <p:spPr>
          <a:xfrm flipH="false" flipV="false" rot="0">
            <a:off x="10893715" y="7342243"/>
            <a:ext cx="6816687" cy="4114800"/>
          </a:xfrm>
          <a:custGeom>
            <a:avLst/>
            <a:gdLst/>
            <a:ahLst/>
            <a:cxnLst/>
            <a:rect r="r" b="b" t="t" l="l"/>
            <a:pathLst>
              <a:path h="4114800" w="6816687">
                <a:moveTo>
                  <a:pt x="0" y="0"/>
                </a:moveTo>
                <a:lnTo>
                  <a:pt x="6816687" y="0"/>
                </a:lnTo>
                <a:lnTo>
                  <a:pt x="6816687"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577598" y="1984312"/>
            <a:ext cx="17132804" cy="6318376"/>
            <a:chOff x="0" y="0"/>
            <a:chExt cx="30283651" cy="11168254"/>
          </a:xfrm>
        </p:grpSpPr>
        <p:sp>
          <p:nvSpPr>
            <p:cNvPr name="Freeform 5" id="5"/>
            <p:cNvSpPr/>
            <p:nvPr/>
          </p:nvSpPr>
          <p:spPr>
            <a:xfrm flipH="false" flipV="false" rot="0">
              <a:off x="-9098" y="-6509"/>
              <a:ext cx="30297981" cy="11200308"/>
            </a:xfrm>
            <a:custGeom>
              <a:avLst/>
              <a:gdLst/>
              <a:ahLst/>
              <a:cxnLst/>
              <a:rect r="r" b="b" t="t" l="l"/>
              <a:pathLst>
                <a:path h="11200308" w="30297981">
                  <a:moveTo>
                    <a:pt x="63030" y="10606754"/>
                  </a:moveTo>
                  <a:cubicBezTo>
                    <a:pt x="63030" y="10606754"/>
                    <a:pt x="0" y="10360190"/>
                    <a:pt x="10218" y="1214762"/>
                  </a:cubicBezTo>
                  <a:cubicBezTo>
                    <a:pt x="18651" y="990971"/>
                    <a:pt x="65033" y="645332"/>
                    <a:pt x="65033" y="645332"/>
                  </a:cubicBezTo>
                  <a:cubicBezTo>
                    <a:pt x="82233" y="502466"/>
                    <a:pt x="56685" y="337866"/>
                    <a:pt x="181385" y="223925"/>
                  </a:cubicBezTo>
                  <a:cubicBezTo>
                    <a:pt x="346794" y="72788"/>
                    <a:pt x="621643" y="0"/>
                    <a:pt x="29404910" y="6965"/>
                  </a:cubicBezTo>
                  <a:lnTo>
                    <a:pt x="29404910" y="6965"/>
                  </a:lnTo>
                  <a:cubicBezTo>
                    <a:pt x="29621656" y="16819"/>
                    <a:pt x="29825973" y="36481"/>
                    <a:pt x="29960160" y="101690"/>
                  </a:cubicBezTo>
                  <a:cubicBezTo>
                    <a:pt x="30216206" y="226120"/>
                    <a:pt x="30297981" y="459160"/>
                    <a:pt x="30292493" y="704684"/>
                  </a:cubicBezTo>
                  <a:cubicBezTo>
                    <a:pt x="30292493" y="704684"/>
                    <a:pt x="30249206" y="1013073"/>
                    <a:pt x="30256638" y="1248607"/>
                  </a:cubicBezTo>
                  <a:cubicBezTo>
                    <a:pt x="30263763" y="10348556"/>
                    <a:pt x="30270919" y="10544159"/>
                    <a:pt x="30270919" y="10544159"/>
                  </a:cubicBezTo>
                  <a:cubicBezTo>
                    <a:pt x="30254238" y="10759891"/>
                    <a:pt x="30139594" y="10970503"/>
                    <a:pt x="29942725" y="11082127"/>
                  </a:cubicBezTo>
                  <a:cubicBezTo>
                    <a:pt x="29792372" y="11167376"/>
                    <a:pt x="29594343" y="11182473"/>
                    <a:pt x="23556882" y="11171731"/>
                  </a:cubicBezTo>
                  <a:lnTo>
                    <a:pt x="23556517" y="11171731"/>
                  </a:lnTo>
                  <a:cubicBezTo>
                    <a:pt x="645952" y="11166455"/>
                    <a:pt x="384604" y="11200308"/>
                    <a:pt x="254278" y="11091150"/>
                  </a:cubicBezTo>
                  <a:cubicBezTo>
                    <a:pt x="145767" y="11000265"/>
                    <a:pt x="81795" y="10806953"/>
                    <a:pt x="63030" y="10606754"/>
                  </a:cubicBezTo>
                  <a:close/>
                </a:path>
              </a:pathLst>
            </a:custGeom>
            <a:solidFill>
              <a:srgbClr val="F5F3E5"/>
            </a:solidFill>
          </p:spPr>
        </p:sp>
      </p:grpSp>
      <p:sp>
        <p:nvSpPr>
          <p:cNvPr name="Freeform 6" id="6"/>
          <p:cNvSpPr/>
          <p:nvPr/>
        </p:nvSpPr>
        <p:spPr>
          <a:xfrm flipH="true" flipV="false" rot="0">
            <a:off x="275938" y="1393306"/>
            <a:ext cx="3512618" cy="3289088"/>
          </a:xfrm>
          <a:custGeom>
            <a:avLst/>
            <a:gdLst/>
            <a:ahLst/>
            <a:cxnLst/>
            <a:rect r="r" b="b" t="t" l="l"/>
            <a:pathLst>
              <a:path h="3289088" w="3512618">
                <a:moveTo>
                  <a:pt x="3512619" y="0"/>
                </a:moveTo>
                <a:lnTo>
                  <a:pt x="0" y="0"/>
                </a:lnTo>
                <a:lnTo>
                  <a:pt x="0" y="3289088"/>
                </a:lnTo>
                <a:lnTo>
                  <a:pt x="3512619" y="3289088"/>
                </a:lnTo>
                <a:lnTo>
                  <a:pt x="3512619"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847847" y="7196046"/>
            <a:ext cx="7315200" cy="3990109"/>
          </a:xfrm>
          <a:custGeom>
            <a:avLst/>
            <a:gdLst/>
            <a:ahLst/>
            <a:cxnLst/>
            <a:rect r="r" b="b" t="t" l="l"/>
            <a:pathLst>
              <a:path h="3990109" w="7315200">
                <a:moveTo>
                  <a:pt x="0" y="0"/>
                </a:moveTo>
                <a:lnTo>
                  <a:pt x="7315200" y="0"/>
                </a:lnTo>
                <a:lnTo>
                  <a:pt x="7315200" y="3990109"/>
                </a:lnTo>
                <a:lnTo>
                  <a:pt x="0" y="399010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7563840" y="5753727"/>
            <a:ext cx="3306074" cy="542274"/>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Our Products</a:t>
            </a:r>
          </a:p>
        </p:txBody>
      </p:sp>
      <p:sp>
        <p:nvSpPr>
          <p:cNvPr name="TextBox 9" id="9"/>
          <p:cNvSpPr txBox="true"/>
          <p:nvPr/>
        </p:nvSpPr>
        <p:spPr>
          <a:xfrm rot="0">
            <a:off x="7563840" y="6579006"/>
            <a:ext cx="3306074" cy="763237"/>
          </a:xfrm>
          <a:prstGeom prst="rect">
            <a:avLst/>
          </a:prstGeom>
        </p:spPr>
        <p:txBody>
          <a:bodyPr anchor="t" rtlCol="false" tIns="0" lIns="0" bIns="0" rIns="0">
            <a:spAutoFit/>
          </a:bodyPr>
          <a:lstStyle/>
          <a:p>
            <a:pPr algn="ctr" marL="0" indent="0" lvl="0">
              <a:lnSpc>
                <a:spcPts val="3079"/>
              </a:lnSpc>
              <a:spcBef>
                <a:spcPct val="0"/>
              </a:spcBef>
            </a:pPr>
            <a:r>
              <a:rPr lang="en-US" sz="2199" u="none">
                <a:solidFill>
                  <a:srgbClr val="000000"/>
                </a:solidFill>
                <a:latin typeface="Rajdhani Medium Bold"/>
              </a:rPr>
              <a:t>Elaborate on what you want to discuss. </a:t>
            </a:r>
          </a:p>
        </p:txBody>
      </p:sp>
      <p:sp>
        <p:nvSpPr>
          <p:cNvPr name="TextBox 10" id="10"/>
          <p:cNvSpPr txBox="true"/>
          <p:nvPr/>
        </p:nvSpPr>
        <p:spPr>
          <a:xfrm rot="0">
            <a:off x="1854450" y="5753727"/>
            <a:ext cx="4646601" cy="542274"/>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Introduction</a:t>
            </a:r>
          </a:p>
        </p:txBody>
      </p:sp>
      <p:sp>
        <p:nvSpPr>
          <p:cNvPr name="TextBox 11" id="11"/>
          <p:cNvSpPr txBox="true"/>
          <p:nvPr/>
        </p:nvSpPr>
        <p:spPr>
          <a:xfrm rot="0">
            <a:off x="2524714" y="6579006"/>
            <a:ext cx="3306074" cy="763237"/>
          </a:xfrm>
          <a:prstGeom prst="rect">
            <a:avLst/>
          </a:prstGeom>
        </p:spPr>
        <p:txBody>
          <a:bodyPr anchor="t" rtlCol="false" tIns="0" lIns="0" bIns="0" rIns="0">
            <a:spAutoFit/>
          </a:bodyPr>
          <a:lstStyle/>
          <a:p>
            <a:pPr algn="ctr" marL="0" indent="0" lvl="0">
              <a:lnSpc>
                <a:spcPts val="3079"/>
              </a:lnSpc>
              <a:spcBef>
                <a:spcPct val="0"/>
              </a:spcBef>
            </a:pPr>
            <a:r>
              <a:rPr lang="en-US" sz="2199" u="none">
                <a:solidFill>
                  <a:srgbClr val="000000"/>
                </a:solidFill>
                <a:latin typeface="Rajdhani Medium Bold"/>
              </a:rPr>
              <a:t>Elaborate on what you want to discuss. </a:t>
            </a:r>
          </a:p>
        </p:txBody>
      </p:sp>
      <p:sp>
        <p:nvSpPr>
          <p:cNvPr name="TextBox 12" id="12"/>
          <p:cNvSpPr txBox="true"/>
          <p:nvPr/>
        </p:nvSpPr>
        <p:spPr>
          <a:xfrm rot="0">
            <a:off x="12319751" y="5753727"/>
            <a:ext cx="3794478" cy="542274"/>
          </a:xfrm>
          <a:prstGeom prst="rect">
            <a:avLst/>
          </a:prstGeom>
        </p:spPr>
        <p:txBody>
          <a:bodyPr anchor="t" rtlCol="false" tIns="0" lIns="0" bIns="0" rIns="0">
            <a:spAutoFit/>
          </a:bodyPr>
          <a:lstStyle/>
          <a:p>
            <a:pPr algn="ctr" marL="0" indent="0" lvl="0">
              <a:lnSpc>
                <a:spcPts val="4099"/>
              </a:lnSpc>
              <a:spcBef>
                <a:spcPct val="0"/>
              </a:spcBef>
            </a:pPr>
            <a:r>
              <a:rPr lang="en-US" sz="4099" u="none">
                <a:solidFill>
                  <a:srgbClr val="FA643F"/>
                </a:solidFill>
                <a:latin typeface="Apricots"/>
              </a:rPr>
              <a:t>About Us</a:t>
            </a:r>
          </a:p>
        </p:txBody>
      </p:sp>
      <p:sp>
        <p:nvSpPr>
          <p:cNvPr name="TextBox 13" id="13"/>
          <p:cNvSpPr txBox="true"/>
          <p:nvPr/>
        </p:nvSpPr>
        <p:spPr>
          <a:xfrm rot="0">
            <a:off x="12563953" y="6579006"/>
            <a:ext cx="3306074" cy="763237"/>
          </a:xfrm>
          <a:prstGeom prst="rect">
            <a:avLst/>
          </a:prstGeom>
        </p:spPr>
        <p:txBody>
          <a:bodyPr anchor="t" rtlCol="false" tIns="0" lIns="0" bIns="0" rIns="0">
            <a:spAutoFit/>
          </a:bodyPr>
          <a:lstStyle/>
          <a:p>
            <a:pPr algn="ctr" marL="0" indent="0" lvl="0">
              <a:lnSpc>
                <a:spcPts val="3079"/>
              </a:lnSpc>
              <a:spcBef>
                <a:spcPct val="0"/>
              </a:spcBef>
            </a:pPr>
            <a:r>
              <a:rPr lang="en-US" sz="2199" u="none">
                <a:solidFill>
                  <a:srgbClr val="000000"/>
                </a:solidFill>
                <a:latin typeface="Rajdhani Medium Bold"/>
              </a:rPr>
              <a:t>Elaborate on what you want to discuss. </a:t>
            </a:r>
          </a:p>
        </p:txBody>
      </p:sp>
      <p:sp>
        <p:nvSpPr>
          <p:cNvPr name="TextBox 14" id="14"/>
          <p:cNvSpPr txBox="true"/>
          <p:nvPr/>
        </p:nvSpPr>
        <p:spPr>
          <a:xfrm rot="0">
            <a:off x="2000204" y="2773307"/>
            <a:ext cx="14433346" cy="1543050"/>
          </a:xfrm>
          <a:prstGeom prst="rect">
            <a:avLst/>
          </a:prstGeom>
        </p:spPr>
        <p:txBody>
          <a:bodyPr anchor="t" rtlCol="false" tIns="0" lIns="0" bIns="0" rIns="0">
            <a:spAutoFit/>
          </a:bodyPr>
          <a:lstStyle/>
          <a:p>
            <a:pPr algn="ctr" marL="0" indent="0" lvl="0">
              <a:lnSpc>
                <a:spcPts val="12599"/>
              </a:lnSpc>
              <a:spcBef>
                <a:spcPct val="0"/>
              </a:spcBef>
            </a:pPr>
            <a:r>
              <a:rPr lang="en-US" sz="9000" u="none">
                <a:solidFill>
                  <a:srgbClr val="FA643F"/>
                </a:solidFill>
                <a:latin typeface="Roca One Black"/>
              </a:rPr>
              <a:t>Table Of Contents</a:t>
            </a:r>
          </a:p>
        </p:txBody>
      </p:sp>
      <p:sp>
        <p:nvSpPr>
          <p:cNvPr name="Freeform 15" id="15"/>
          <p:cNvSpPr/>
          <p:nvPr/>
        </p:nvSpPr>
        <p:spPr>
          <a:xfrm flipH="false" flipV="false" rot="0">
            <a:off x="14752724" y="-381631"/>
            <a:ext cx="4352192" cy="4114800"/>
          </a:xfrm>
          <a:custGeom>
            <a:avLst/>
            <a:gdLst/>
            <a:ahLst/>
            <a:cxnLst/>
            <a:rect r="r" b="b" t="t" l="l"/>
            <a:pathLst>
              <a:path h="4114800" w="4352192">
                <a:moveTo>
                  <a:pt x="0" y="0"/>
                </a:moveTo>
                <a:lnTo>
                  <a:pt x="4352192" y="0"/>
                </a:lnTo>
                <a:lnTo>
                  <a:pt x="4352192"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A643F"/>
        </a:solidFill>
      </p:bgPr>
    </p:bg>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4270522" y="2490515"/>
            <a:ext cx="13428276" cy="5305970"/>
            <a:chOff x="0" y="0"/>
            <a:chExt cx="23735590" cy="9378741"/>
          </a:xfrm>
        </p:grpSpPr>
        <p:sp>
          <p:nvSpPr>
            <p:cNvPr name="Freeform 4" id="4"/>
            <p:cNvSpPr/>
            <p:nvPr/>
          </p:nvSpPr>
          <p:spPr>
            <a:xfrm flipH="false" flipV="false" rot="0">
              <a:off x="-9098" y="-6509"/>
              <a:ext cx="23749920" cy="9410794"/>
            </a:xfrm>
            <a:custGeom>
              <a:avLst/>
              <a:gdLst/>
              <a:ahLst/>
              <a:cxnLst/>
              <a:rect r="r" b="b" t="t" l="l"/>
              <a:pathLst>
                <a:path h="9410794" w="23749920">
                  <a:moveTo>
                    <a:pt x="63030" y="8817241"/>
                  </a:moveTo>
                  <a:cubicBezTo>
                    <a:pt x="63030" y="8817241"/>
                    <a:pt x="0" y="8570677"/>
                    <a:pt x="10218" y="1214762"/>
                  </a:cubicBezTo>
                  <a:cubicBezTo>
                    <a:pt x="18651" y="990971"/>
                    <a:pt x="65033" y="645332"/>
                    <a:pt x="65033" y="645332"/>
                  </a:cubicBezTo>
                  <a:cubicBezTo>
                    <a:pt x="82233" y="502466"/>
                    <a:pt x="56685" y="337866"/>
                    <a:pt x="181385" y="223925"/>
                  </a:cubicBezTo>
                  <a:cubicBezTo>
                    <a:pt x="346794" y="72788"/>
                    <a:pt x="621643" y="0"/>
                    <a:pt x="22856848" y="6965"/>
                  </a:cubicBezTo>
                  <a:lnTo>
                    <a:pt x="22856849" y="6965"/>
                  </a:lnTo>
                  <a:cubicBezTo>
                    <a:pt x="23073596" y="16819"/>
                    <a:pt x="23277912" y="36481"/>
                    <a:pt x="23412099" y="101690"/>
                  </a:cubicBezTo>
                  <a:cubicBezTo>
                    <a:pt x="23668145" y="226120"/>
                    <a:pt x="23749920" y="459160"/>
                    <a:pt x="23744432" y="704684"/>
                  </a:cubicBezTo>
                  <a:cubicBezTo>
                    <a:pt x="23744432" y="704684"/>
                    <a:pt x="23701145" y="1013073"/>
                    <a:pt x="23708579" y="1248607"/>
                  </a:cubicBezTo>
                  <a:cubicBezTo>
                    <a:pt x="23715702" y="8559043"/>
                    <a:pt x="23722858" y="8754646"/>
                    <a:pt x="23722858" y="8754646"/>
                  </a:cubicBezTo>
                  <a:cubicBezTo>
                    <a:pt x="23706177" y="8970377"/>
                    <a:pt x="23591533" y="9180989"/>
                    <a:pt x="23394663" y="9292614"/>
                  </a:cubicBezTo>
                  <a:cubicBezTo>
                    <a:pt x="23244312" y="9377863"/>
                    <a:pt x="23046281" y="9392960"/>
                    <a:pt x="18342007" y="9382218"/>
                  </a:cubicBezTo>
                  <a:lnTo>
                    <a:pt x="18341725" y="9382218"/>
                  </a:lnTo>
                  <a:cubicBezTo>
                    <a:pt x="645952" y="9376942"/>
                    <a:pt x="384604" y="9410795"/>
                    <a:pt x="254278" y="9301637"/>
                  </a:cubicBezTo>
                  <a:cubicBezTo>
                    <a:pt x="145767" y="9210752"/>
                    <a:pt x="81795" y="9017440"/>
                    <a:pt x="63030" y="8817241"/>
                  </a:cubicBezTo>
                  <a:close/>
                </a:path>
              </a:pathLst>
            </a:custGeom>
            <a:solidFill>
              <a:srgbClr val="F7BF3E"/>
            </a:solidFill>
          </p:spPr>
        </p:sp>
      </p:grpSp>
      <p:grpSp>
        <p:nvGrpSpPr>
          <p:cNvPr name="Group 5" id="5"/>
          <p:cNvGrpSpPr>
            <a:grpSpLocks noChangeAspect="true"/>
          </p:cNvGrpSpPr>
          <p:nvPr/>
        </p:nvGrpSpPr>
        <p:grpSpPr>
          <a:xfrm rot="0">
            <a:off x="366395" y="1165791"/>
            <a:ext cx="8394423" cy="8393466"/>
            <a:chOff x="0" y="0"/>
            <a:chExt cx="6350013" cy="6349289"/>
          </a:xfrm>
        </p:grpSpPr>
        <p:sp>
          <p:nvSpPr>
            <p:cNvPr name="Freeform 6" id="6"/>
            <p:cNvSpPr/>
            <p:nvPr/>
          </p:nvSpPr>
          <p:spPr>
            <a:xfrm flipH="false" flipV="false" rot="0">
              <a:off x="-95250" y="-95136"/>
              <a:ext cx="6540525" cy="6539573"/>
            </a:xfrm>
            <a:custGeom>
              <a:avLst/>
              <a:gdLst/>
              <a:ahLst/>
              <a:cxnLst/>
              <a:rect r="r" b="b" t="t" l="l"/>
              <a:pathLst>
                <a:path h="6539573" w="6540525">
                  <a:moveTo>
                    <a:pt x="5684545" y="1101865"/>
                  </a:moveTo>
                  <a:cubicBezTo>
                    <a:pt x="5560364" y="886829"/>
                    <a:pt x="5335181" y="766521"/>
                    <a:pt x="5103533" y="766356"/>
                  </a:cubicBezTo>
                  <a:lnTo>
                    <a:pt x="5103571" y="766318"/>
                  </a:lnTo>
                  <a:cubicBezTo>
                    <a:pt x="4871923" y="766115"/>
                    <a:pt x="4646701" y="645821"/>
                    <a:pt x="4522559" y="430810"/>
                  </a:cubicBezTo>
                  <a:cubicBezTo>
                    <a:pt x="4337317" y="109919"/>
                    <a:pt x="3927030" y="0"/>
                    <a:pt x="3606140" y="185281"/>
                  </a:cubicBezTo>
                  <a:lnTo>
                    <a:pt x="3606089" y="185319"/>
                  </a:lnTo>
                  <a:lnTo>
                    <a:pt x="3606089" y="185115"/>
                  </a:lnTo>
                  <a:cubicBezTo>
                    <a:pt x="3406788" y="299936"/>
                    <a:pt x="3153854" y="309029"/>
                    <a:pt x="2939771" y="187630"/>
                  </a:cubicBezTo>
                  <a:cubicBezTo>
                    <a:pt x="2836743" y="126902"/>
                    <a:pt x="2719296" y="94958"/>
                    <a:pt x="2599703" y="95136"/>
                  </a:cubicBezTo>
                  <a:cubicBezTo>
                    <a:pt x="2351405" y="95136"/>
                    <a:pt x="2134641" y="230048"/>
                    <a:pt x="2018614" y="430568"/>
                  </a:cubicBezTo>
                  <a:lnTo>
                    <a:pt x="2018614" y="430530"/>
                  </a:lnTo>
                  <a:cubicBezTo>
                    <a:pt x="1902625" y="631012"/>
                    <a:pt x="1685811" y="765925"/>
                    <a:pt x="1437551" y="765925"/>
                  </a:cubicBezTo>
                  <a:cubicBezTo>
                    <a:pt x="1067029" y="765925"/>
                    <a:pt x="766686" y="1066267"/>
                    <a:pt x="766686" y="1436789"/>
                  </a:cubicBezTo>
                  <a:lnTo>
                    <a:pt x="766686" y="1436866"/>
                  </a:lnTo>
                  <a:lnTo>
                    <a:pt x="766483" y="1436789"/>
                  </a:lnTo>
                  <a:cubicBezTo>
                    <a:pt x="766280" y="1666672"/>
                    <a:pt x="647802" y="1890154"/>
                    <a:pt x="435902" y="2014906"/>
                  </a:cubicBezTo>
                  <a:cubicBezTo>
                    <a:pt x="331646" y="2073744"/>
                    <a:pt x="245134" y="2159541"/>
                    <a:pt x="185433" y="2263305"/>
                  </a:cubicBezTo>
                  <a:cubicBezTo>
                    <a:pt x="61277" y="2478367"/>
                    <a:pt x="69723" y="2733523"/>
                    <a:pt x="185395" y="2934246"/>
                  </a:cubicBezTo>
                  <a:lnTo>
                    <a:pt x="185357" y="2934246"/>
                  </a:lnTo>
                  <a:cubicBezTo>
                    <a:pt x="300939" y="3134932"/>
                    <a:pt x="309385" y="3390113"/>
                    <a:pt x="185230" y="3605149"/>
                  </a:cubicBezTo>
                  <a:cubicBezTo>
                    <a:pt x="0" y="3926002"/>
                    <a:pt x="109906" y="4336288"/>
                    <a:pt x="430797" y="4521569"/>
                  </a:cubicBezTo>
                  <a:lnTo>
                    <a:pt x="430835" y="4521607"/>
                  </a:lnTo>
                  <a:lnTo>
                    <a:pt x="430708" y="4521695"/>
                  </a:lnTo>
                  <a:cubicBezTo>
                    <a:pt x="631228" y="4637634"/>
                    <a:pt x="766077" y="4854448"/>
                    <a:pt x="766077" y="5102746"/>
                  </a:cubicBezTo>
                  <a:cubicBezTo>
                    <a:pt x="766077" y="5473268"/>
                    <a:pt x="1066419" y="5773611"/>
                    <a:pt x="1436929" y="5773611"/>
                  </a:cubicBezTo>
                  <a:cubicBezTo>
                    <a:pt x="1685239" y="5773611"/>
                    <a:pt x="1901965" y="5908497"/>
                    <a:pt x="2018030" y="6109018"/>
                  </a:cubicBezTo>
                  <a:cubicBezTo>
                    <a:pt x="2134019" y="6309449"/>
                    <a:pt x="2350821" y="6444425"/>
                    <a:pt x="2599093" y="6444425"/>
                  </a:cubicBezTo>
                  <a:cubicBezTo>
                    <a:pt x="2718685" y="6444579"/>
                    <a:pt x="2836127" y="6412633"/>
                    <a:pt x="2939161" y="6351918"/>
                  </a:cubicBezTo>
                  <a:cubicBezTo>
                    <a:pt x="3153194" y="6230544"/>
                    <a:pt x="3406191" y="6239637"/>
                    <a:pt x="3605479" y="6354496"/>
                  </a:cubicBezTo>
                  <a:lnTo>
                    <a:pt x="3605479" y="6354255"/>
                  </a:lnTo>
                  <a:lnTo>
                    <a:pt x="3605517" y="6354331"/>
                  </a:lnTo>
                  <a:cubicBezTo>
                    <a:pt x="3926408" y="6539573"/>
                    <a:pt x="4336694" y="6429617"/>
                    <a:pt x="4521987" y="6108764"/>
                  </a:cubicBezTo>
                  <a:cubicBezTo>
                    <a:pt x="4646130" y="5893766"/>
                    <a:pt x="4871314" y="5773446"/>
                    <a:pt x="5102961" y="5773281"/>
                  </a:cubicBezTo>
                  <a:lnTo>
                    <a:pt x="5102911" y="5773192"/>
                  </a:lnTo>
                  <a:cubicBezTo>
                    <a:pt x="5334558" y="5773027"/>
                    <a:pt x="5559780" y="5652707"/>
                    <a:pt x="5683885" y="5437709"/>
                  </a:cubicBezTo>
                  <a:cubicBezTo>
                    <a:pt x="5745010" y="5331855"/>
                    <a:pt x="5774017" y="5216234"/>
                    <a:pt x="5773890" y="5102213"/>
                  </a:cubicBezTo>
                  <a:lnTo>
                    <a:pt x="5773979" y="5102290"/>
                  </a:lnTo>
                  <a:cubicBezTo>
                    <a:pt x="5774182" y="4878846"/>
                    <a:pt x="5886145" y="4661358"/>
                    <a:pt x="6087059" y="4534828"/>
                  </a:cubicBezTo>
                  <a:cubicBezTo>
                    <a:pt x="6195364" y="4477881"/>
                    <a:pt x="6289357" y="4390620"/>
                    <a:pt x="6355029" y="4276866"/>
                  </a:cubicBezTo>
                  <a:cubicBezTo>
                    <a:pt x="6479222" y="4061753"/>
                    <a:pt x="6470777" y="3806572"/>
                    <a:pt x="6355118" y="3605886"/>
                  </a:cubicBezTo>
                  <a:lnTo>
                    <a:pt x="6355156" y="3605886"/>
                  </a:lnTo>
                  <a:cubicBezTo>
                    <a:pt x="6239535" y="3405201"/>
                    <a:pt x="6231077" y="3150020"/>
                    <a:pt x="6355245" y="2934971"/>
                  </a:cubicBezTo>
                  <a:cubicBezTo>
                    <a:pt x="6540525" y="2614080"/>
                    <a:pt x="6430568" y="2203832"/>
                    <a:pt x="6109677" y="2018552"/>
                  </a:cubicBezTo>
                  <a:lnTo>
                    <a:pt x="6109627" y="2018501"/>
                  </a:lnTo>
                  <a:lnTo>
                    <a:pt x="6109754" y="2018463"/>
                  </a:lnTo>
                  <a:cubicBezTo>
                    <a:pt x="5910847" y="1903375"/>
                    <a:pt x="5776557" y="1689088"/>
                    <a:pt x="5774436" y="1443267"/>
                  </a:cubicBezTo>
                  <a:cubicBezTo>
                    <a:pt x="5775604" y="1327265"/>
                    <a:pt x="5746686" y="1209536"/>
                    <a:pt x="5684545" y="1101865"/>
                  </a:cubicBezTo>
                </a:path>
              </a:pathLst>
            </a:custGeom>
            <a:blipFill>
              <a:blip r:embed="rId4"/>
              <a:stretch>
                <a:fillRect l="0" t="-46204" r="0" b="-3905"/>
              </a:stretch>
            </a:blipFill>
          </p:spPr>
        </p:sp>
      </p:grpSp>
      <p:sp>
        <p:nvSpPr>
          <p:cNvPr name="Freeform 7" id="7"/>
          <p:cNvSpPr/>
          <p:nvPr/>
        </p:nvSpPr>
        <p:spPr>
          <a:xfrm flipH="false" flipV="false" rot="0">
            <a:off x="15967616" y="2943131"/>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3014045" y="6172200"/>
            <a:ext cx="5006947" cy="4114800"/>
          </a:xfrm>
          <a:custGeom>
            <a:avLst/>
            <a:gdLst/>
            <a:ahLst/>
            <a:cxnLst/>
            <a:rect r="r" b="b" t="t" l="l"/>
            <a:pathLst>
              <a:path h="4114800" w="5006947">
                <a:moveTo>
                  <a:pt x="0" y="0"/>
                </a:moveTo>
                <a:lnTo>
                  <a:pt x="5006947" y="0"/>
                </a:lnTo>
                <a:lnTo>
                  <a:pt x="5006947"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9" id="9"/>
          <p:cNvGrpSpPr/>
          <p:nvPr/>
        </p:nvGrpSpPr>
        <p:grpSpPr>
          <a:xfrm rot="0">
            <a:off x="9301613" y="4234815"/>
            <a:ext cx="7957687" cy="1817370"/>
            <a:chOff x="0" y="0"/>
            <a:chExt cx="10610249" cy="2423160"/>
          </a:xfrm>
        </p:grpSpPr>
        <p:sp>
          <p:nvSpPr>
            <p:cNvPr name="TextBox 10" id="10"/>
            <p:cNvSpPr txBox="true"/>
            <p:nvPr/>
          </p:nvSpPr>
          <p:spPr>
            <a:xfrm rot="0">
              <a:off x="0" y="0"/>
              <a:ext cx="10610249" cy="1943100"/>
            </a:xfrm>
            <a:prstGeom prst="rect">
              <a:avLst/>
            </a:prstGeom>
          </p:spPr>
          <p:txBody>
            <a:bodyPr anchor="t" rtlCol="false" tIns="0" lIns="0" bIns="0" rIns="0">
              <a:spAutoFit/>
            </a:bodyPr>
            <a:lstStyle/>
            <a:p>
              <a:pPr marL="0" indent="0" lvl="0">
                <a:lnSpc>
                  <a:spcPts val="11519"/>
                </a:lnSpc>
              </a:pPr>
              <a:r>
                <a:rPr lang="en-US" sz="9600">
                  <a:solidFill>
                    <a:srgbClr val="F5F3E5"/>
                  </a:solidFill>
                  <a:latin typeface="Roca One Black"/>
                </a:rPr>
                <a:t>Introduction</a:t>
              </a:r>
            </a:p>
          </p:txBody>
        </p:sp>
        <p:sp>
          <p:nvSpPr>
            <p:cNvPr name="TextBox 11" id="11"/>
            <p:cNvSpPr txBox="true"/>
            <p:nvPr/>
          </p:nvSpPr>
          <p:spPr>
            <a:xfrm rot="0">
              <a:off x="0" y="1924050"/>
              <a:ext cx="10610249" cy="499110"/>
            </a:xfrm>
            <a:prstGeom prst="rect">
              <a:avLst/>
            </a:prstGeom>
          </p:spPr>
          <p:txBody>
            <a:bodyPr anchor="t" rtlCol="false" tIns="0" lIns="0" bIns="0" rIns="0">
              <a:spAutoFit/>
            </a:bodyPr>
            <a:lstStyle/>
            <a:p>
              <a:pPr marL="0" indent="0" lvl="0">
                <a:lnSpc>
                  <a:spcPts val="3120"/>
                </a:lnSpc>
              </a:pPr>
              <a:r>
                <a:rPr lang="en-US" sz="2400">
                  <a:solidFill>
                    <a:srgbClr val="FA643F"/>
                  </a:solidFill>
                  <a:latin typeface="Rajdhani Medium Bold"/>
                </a:rPr>
                <a:t>Elaborate on what you want to discuss.</a:t>
              </a:r>
            </a:p>
          </p:txBody>
        </p:sp>
      </p:grpSp>
      <p:grpSp>
        <p:nvGrpSpPr>
          <p:cNvPr name="Group 12" id="12"/>
          <p:cNvGrpSpPr/>
          <p:nvPr/>
        </p:nvGrpSpPr>
        <p:grpSpPr>
          <a:xfrm rot="0">
            <a:off x="1165706" y="784343"/>
            <a:ext cx="2187013" cy="2187013"/>
            <a:chOff x="0" y="0"/>
            <a:chExt cx="812800" cy="812800"/>
          </a:xfrm>
        </p:grpSpPr>
        <p:sp>
          <p:nvSpPr>
            <p:cNvPr name="Freeform 13" id="1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5F3E5"/>
            </a:solidFill>
            <a:ln w="257175">
              <a:solidFill>
                <a:srgbClr val="F7BF3E"/>
              </a:solidFill>
            </a:ln>
          </p:spPr>
        </p:sp>
        <p:sp>
          <p:nvSpPr>
            <p:cNvPr name="TextBox 14" id="14"/>
            <p:cNvSpPr txBox="true"/>
            <p:nvPr/>
          </p:nvSpPr>
          <p:spPr>
            <a:xfrm>
              <a:off x="76200" y="161925"/>
              <a:ext cx="660400" cy="574675"/>
            </a:xfrm>
            <a:prstGeom prst="rect">
              <a:avLst/>
            </a:prstGeom>
          </p:spPr>
          <p:txBody>
            <a:bodyPr anchor="ctr" rtlCol="false" tIns="50800" lIns="50800" bIns="50800" rIns="50800"/>
            <a:lstStyle/>
            <a:p>
              <a:pPr algn="ctr" marL="0" indent="0" lvl="0">
                <a:lnSpc>
                  <a:spcPts val="4099"/>
                </a:lnSpc>
                <a:spcBef>
                  <a:spcPct val="0"/>
                </a:spcBef>
              </a:pPr>
              <a:r>
                <a:rPr lang="en-US" sz="4099">
                  <a:solidFill>
                    <a:srgbClr val="FA643F"/>
                  </a:solidFill>
                  <a:latin typeface="Roca One Black"/>
                </a:rPr>
                <a:t>1</a:t>
              </a:r>
              <a:r>
                <a:rPr lang="en-US" sz="4099" u="none">
                  <a:solidFill>
                    <a:srgbClr val="FA643F"/>
                  </a:solidFill>
                  <a:latin typeface="Roca One Black"/>
                </a:rPr>
                <a:t>.</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A643F"/>
        </a:solidFill>
      </p:bgPr>
    </p:bg>
    <p:spTree>
      <p:nvGrpSpPr>
        <p:cNvPr id="1" name=""/>
        <p:cNvGrpSpPr/>
        <p:nvPr/>
      </p:nvGrpSpPr>
      <p:grpSpPr>
        <a:xfrm>
          <a:off x="0" y="0"/>
          <a:ext cx="0" cy="0"/>
          <a:chOff x="0" y="0"/>
          <a:chExt cx="0" cy="0"/>
        </a:xfrm>
      </p:grpSpPr>
      <p:sp>
        <p:nvSpPr>
          <p:cNvPr name="Freeform 2" id="2"/>
          <p:cNvSpPr/>
          <p:nvPr/>
        </p:nvSpPr>
        <p:spPr>
          <a:xfrm flipH="false" flipV="false" rot="0">
            <a:off x="884722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a:grpSpLocks noChangeAspect="true"/>
          </p:cNvGrpSpPr>
          <p:nvPr/>
        </p:nvGrpSpPr>
        <p:grpSpPr>
          <a:xfrm rot="0">
            <a:off x="9589870" y="1136078"/>
            <a:ext cx="8014875" cy="8014843"/>
            <a:chOff x="0" y="0"/>
            <a:chExt cx="6350000" cy="6349975"/>
          </a:xfrm>
        </p:grpSpPr>
        <p:sp>
          <p:nvSpPr>
            <p:cNvPr name="Freeform 4" id="4"/>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5046" t="0" r="-25046" b="0"/>
              </a:stretch>
            </a:blipFill>
          </p:spPr>
        </p:sp>
      </p:grpSp>
      <p:sp>
        <p:nvSpPr>
          <p:cNvPr name="TextBox 5" id="5"/>
          <p:cNvSpPr txBox="true"/>
          <p:nvPr/>
        </p:nvSpPr>
        <p:spPr>
          <a:xfrm rot="0">
            <a:off x="1028700" y="1200150"/>
            <a:ext cx="6630664" cy="2024381"/>
          </a:xfrm>
          <a:prstGeom prst="rect">
            <a:avLst/>
          </a:prstGeom>
        </p:spPr>
        <p:txBody>
          <a:bodyPr anchor="t" rtlCol="false" tIns="0" lIns="0" bIns="0" rIns="0">
            <a:spAutoFit/>
          </a:bodyPr>
          <a:lstStyle/>
          <a:p>
            <a:pPr marL="0" indent="0" lvl="0">
              <a:lnSpc>
                <a:spcPts val="7760"/>
              </a:lnSpc>
            </a:pPr>
            <a:r>
              <a:rPr lang="en-US" sz="8000">
                <a:solidFill>
                  <a:srgbClr val="F5F3E5"/>
                </a:solidFill>
                <a:latin typeface="Roca One Black"/>
              </a:rPr>
              <a:t>Welcome To Presentation</a:t>
            </a:r>
          </a:p>
        </p:txBody>
      </p:sp>
      <p:sp>
        <p:nvSpPr>
          <p:cNvPr name="TextBox 6" id="6"/>
          <p:cNvSpPr txBox="true"/>
          <p:nvPr/>
        </p:nvSpPr>
        <p:spPr>
          <a:xfrm rot="0">
            <a:off x="1028700" y="7698740"/>
            <a:ext cx="5813913" cy="1559560"/>
          </a:xfrm>
          <a:prstGeom prst="rect">
            <a:avLst/>
          </a:prstGeom>
        </p:spPr>
        <p:txBody>
          <a:bodyPr anchor="t" rtlCol="false" tIns="0" lIns="0" bIns="0" rIns="0">
            <a:spAutoFit/>
          </a:bodyPr>
          <a:lstStyle/>
          <a:p>
            <a:pPr algn="just" marL="0" indent="0" lvl="0">
              <a:lnSpc>
                <a:spcPts val="4160"/>
              </a:lnSpc>
            </a:pPr>
            <a:r>
              <a:rPr lang="en-US" sz="3200">
                <a:solidFill>
                  <a:srgbClr val="F5F3E5"/>
                </a:solidFill>
                <a:latin typeface="Rajdhani Medium Bold"/>
              </a:rPr>
              <a:t>I'm Rain, and I'll be sharing with you my beautiful ideas. Follow me at @reallygreatsite to learn more.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TextBox 2" id="2"/>
          <p:cNvSpPr txBox="true"/>
          <p:nvPr/>
        </p:nvSpPr>
        <p:spPr>
          <a:xfrm rot="0">
            <a:off x="1028700" y="857250"/>
            <a:ext cx="5912620" cy="3143250"/>
          </a:xfrm>
          <a:prstGeom prst="rect">
            <a:avLst/>
          </a:prstGeom>
        </p:spPr>
        <p:txBody>
          <a:bodyPr anchor="t" rtlCol="false" tIns="0" lIns="0" bIns="0" rIns="0">
            <a:spAutoFit/>
          </a:bodyPr>
          <a:lstStyle/>
          <a:p>
            <a:pPr algn="l" marL="0" indent="0" lvl="0">
              <a:lnSpc>
                <a:spcPts val="12599"/>
              </a:lnSpc>
              <a:spcBef>
                <a:spcPct val="0"/>
              </a:spcBef>
            </a:pPr>
            <a:r>
              <a:rPr lang="en-US" sz="9000" u="none">
                <a:solidFill>
                  <a:srgbClr val="FA643F"/>
                </a:solidFill>
                <a:latin typeface="Roca One Black"/>
              </a:rPr>
              <a:t>Our Company</a:t>
            </a:r>
          </a:p>
        </p:txBody>
      </p:sp>
      <p:sp>
        <p:nvSpPr>
          <p:cNvPr name="Freeform 3" id="3"/>
          <p:cNvSpPr/>
          <p:nvPr/>
        </p:nvSpPr>
        <p:spPr>
          <a:xfrm flipH="false" flipV="false" rot="0">
            <a:off x="12316992" y="-188205"/>
            <a:ext cx="18881551" cy="10663410"/>
          </a:xfrm>
          <a:custGeom>
            <a:avLst/>
            <a:gdLst/>
            <a:ahLst/>
            <a:cxnLst/>
            <a:rect r="r" b="b" t="t" l="l"/>
            <a:pathLst>
              <a:path h="10663410" w="18881551">
                <a:moveTo>
                  <a:pt x="0" y="0"/>
                </a:moveTo>
                <a:lnTo>
                  <a:pt x="18881551" y="0"/>
                </a:lnTo>
                <a:lnTo>
                  <a:pt x="18881551"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sp>
        <p:nvSpPr>
          <p:cNvPr name="TextBox 4" id="4"/>
          <p:cNvSpPr txBox="true"/>
          <p:nvPr/>
        </p:nvSpPr>
        <p:spPr>
          <a:xfrm rot="0">
            <a:off x="1028700" y="7715631"/>
            <a:ext cx="4584125" cy="542274"/>
          </a:xfrm>
          <a:prstGeom prst="rect">
            <a:avLst/>
          </a:prstGeom>
        </p:spPr>
        <p:txBody>
          <a:bodyPr anchor="t" rtlCol="false" tIns="0" lIns="0" bIns="0" rIns="0">
            <a:spAutoFit/>
          </a:bodyPr>
          <a:lstStyle/>
          <a:p>
            <a:pPr algn="l" marL="0" indent="0" lvl="0">
              <a:lnSpc>
                <a:spcPts val="4099"/>
              </a:lnSpc>
              <a:spcBef>
                <a:spcPct val="0"/>
              </a:spcBef>
            </a:pPr>
            <a:r>
              <a:rPr lang="en-US" sz="4099" u="none">
                <a:solidFill>
                  <a:srgbClr val="FA643F"/>
                </a:solidFill>
                <a:latin typeface="Apricots"/>
              </a:rPr>
              <a:t>What we do? </a:t>
            </a:r>
          </a:p>
        </p:txBody>
      </p:sp>
      <p:grpSp>
        <p:nvGrpSpPr>
          <p:cNvPr name="Group 5" id="5"/>
          <p:cNvGrpSpPr/>
          <p:nvPr/>
        </p:nvGrpSpPr>
        <p:grpSpPr>
          <a:xfrm rot="0">
            <a:off x="1028700" y="4896165"/>
            <a:ext cx="5912620" cy="1275970"/>
            <a:chOff x="0" y="0"/>
            <a:chExt cx="7883493" cy="1701293"/>
          </a:xfrm>
        </p:grpSpPr>
        <p:sp>
          <p:nvSpPr>
            <p:cNvPr name="TextBox 6" id="6"/>
            <p:cNvSpPr txBox="true"/>
            <p:nvPr/>
          </p:nvSpPr>
          <p:spPr>
            <a:xfrm rot="0">
              <a:off x="0" y="76200"/>
              <a:ext cx="7883493" cy="748433"/>
            </a:xfrm>
            <a:prstGeom prst="rect">
              <a:avLst/>
            </a:prstGeom>
          </p:spPr>
          <p:txBody>
            <a:bodyPr anchor="t" rtlCol="false" tIns="0" lIns="0" bIns="0" rIns="0">
              <a:spAutoFit/>
            </a:bodyPr>
            <a:lstStyle/>
            <a:p>
              <a:pPr marL="0" indent="0" lvl="0">
                <a:lnSpc>
                  <a:spcPts val="4099"/>
                </a:lnSpc>
                <a:spcBef>
                  <a:spcPct val="0"/>
                </a:spcBef>
              </a:pPr>
              <a:r>
                <a:rPr lang="en-US" sz="4099" u="none">
                  <a:solidFill>
                    <a:srgbClr val="FA643F"/>
                  </a:solidFill>
                  <a:latin typeface="Apricots"/>
                </a:rPr>
                <a:t>Who we are?</a:t>
              </a:r>
            </a:p>
          </p:txBody>
        </p:sp>
        <p:sp>
          <p:nvSpPr>
            <p:cNvPr name="TextBox 7" id="7"/>
            <p:cNvSpPr txBox="true"/>
            <p:nvPr/>
          </p:nvSpPr>
          <p:spPr>
            <a:xfrm rot="0">
              <a:off x="0" y="1251502"/>
              <a:ext cx="7883493" cy="449792"/>
            </a:xfrm>
            <a:prstGeom prst="rect">
              <a:avLst/>
            </a:prstGeom>
          </p:spPr>
          <p:txBody>
            <a:bodyPr anchor="t" rtlCol="false" tIns="0" lIns="0" bIns="0" rIns="0">
              <a:spAutoFit/>
            </a:bodyPr>
            <a:lstStyle/>
            <a:p>
              <a:pPr algn="l" marL="0" indent="0" lvl="0">
                <a:lnSpc>
                  <a:spcPts val="2800"/>
                </a:lnSpc>
                <a:spcBef>
                  <a:spcPct val="0"/>
                </a:spcBef>
              </a:pPr>
              <a:r>
                <a:rPr lang="en-US" sz="2000" u="none">
                  <a:solidFill>
                    <a:srgbClr val="000000"/>
                  </a:solidFill>
                  <a:latin typeface="Rajdhani Medium"/>
                </a:rPr>
                <a:t>Briefly elaborate on what you want to discuss. </a:t>
              </a:r>
            </a:p>
          </p:txBody>
        </p:sp>
      </p:grpSp>
      <p:sp>
        <p:nvSpPr>
          <p:cNvPr name="TextBox 8" id="8"/>
          <p:cNvSpPr txBox="true"/>
          <p:nvPr/>
        </p:nvSpPr>
        <p:spPr>
          <a:xfrm rot="0">
            <a:off x="1028700" y="8433435"/>
            <a:ext cx="5912620" cy="349250"/>
          </a:xfrm>
          <a:prstGeom prst="rect">
            <a:avLst/>
          </a:prstGeom>
        </p:spPr>
        <p:txBody>
          <a:bodyPr anchor="t" rtlCol="false" tIns="0" lIns="0" bIns="0" rIns="0">
            <a:spAutoFit/>
          </a:bodyPr>
          <a:lstStyle/>
          <a:p>
            <a:pPr algn="l" marL="0" indent="0" lvl="0">
              <a:lnSpc>
                <a:spcPts val="2800"/>
              </a:lnSpc>
              <a:spcBef>
                <a:spcPct val="0"/>
              </a:spcBef>
            </a:pPr>
            <a:r>
              <a:rPr lang="en-US" sz="2000" u="none">
                <a:solidFill>
                  <a:srgbClr val="000000"/>
                </a:solidFill>
                <a:latin typeface="Rajdhani Medium"/>
              </a:rPr>
              <a:t>Briefly elaborate on what you want to discuss. </a:t>
            </a:r>
          </a:p>
        </p:txBody>
      </p:sp>
      <p:grpSp>
        <p:nvGrpSpPr>
          <p:cNvPr name="Group 9" id="9"/>
          <p:cNvGrpSpPr>
            <a:grpSpLocks noChangeAspect="true"/>
          </p:cNvGrpSpPr>
          <p:nvPr/>
        </p:nvGrpSpPr>
        <p:grpSpPr>
          <a:xfrm rot="0">
            <a:off x="7755857" y="582384"/>
            <a:ext cx="9122269" cy="9122233"/>
            <a:chOff x="0" y="0"/>
            <a:chExt cx="6350000" cy="6349975"/>
          </a:xfrm>
        </p:grpSpPr>
        <p:sp>
          <p:nvSpPr>
            <p:cNvPr name="Freeform 10" id="10"/>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0" t="-12500" r="0" b="-12500"/>
              </a:stretch>
            </a:blip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5F3E5"/>
        </a:solidFill>
      </p:bgPr>
    </p:bg>
    <p:spTree>
      <p:nvGrpSpPr>
        <p:cNvPr id="1" name=""/>
        <p:cNvGrpSpPr/>
        <p:nvPr/>
      </p:nvGrpSpPr>
      <p:grpSpPr>
        <a:xfrm>
          <a:off x="0" y="0"/>
          <a:ext cx="0" cy="0"/>
          <a:chOff x="0" y="0"/>
          <a:chExt cx="0" cy="0"/>
        </a:xfrm>
      </p:grpSpPr>
      <p:sp>
        <p:nvSpPr>
          <p:cNvPr name="Freeform 2" id="2"/>
          <p:cNvSpPr/>
          <p:nvPr/>
        </p:nvSpPr>
        <p:spPr>
          <a:xfrm flipH="false" flipV="false" rot="0">
            <a:off x="-296775" y="-188205"/>
            <a:ext cx="18881551" cy="10663410"/>
          </a:xfrm>
          <a:custGeom>
            <a:avLst/>
            <a:gdLst/>
            <a:ahLst/>
            <a:cxnLst/>
            <a:rect r="r" b="b" t="t" l="l"/>
            <a:pathLst>
              <a:path h="10663410" w="18881551">
                <a:moveTo>
                  <a:pt x="0" y="0"/>
                </a:moveTo>
                <a:lnTo>
                  <a:pt x="18881550" y="0"/>
                </a:lnTo>
                <a:lnTo>
                  <a:pt x="18881550" y="10663410"/>
                </a:lnTo>
                <a:lnTo>
                  <a:pt x="0" y="10663410"/>
                </a:lnTo>
                <a:lnTo>
                  <a:pt x="0" y="0"/>
                </a:lnTo>
                <a:close/>
              </a:path>
            </a:pathLst>
          </a:custGeom>
          <a:blipFill>
            <a:blip r:embed="rId2">
              <a:extLst>
                <a:ext uri="{96DAC541-7B7A-43D3-8B79-37D633B846F1}">
                  <asvg:svgBlip xmlns:asvg="http://schemas.microsoft.com/office/drawing/2016/SVG/main" r:embed="rId3"/>
                </a:ext>
              </a:extLst>
            </a:blip>
            <a:stretch>
              <a:fillRect l="0" t="0" r="0" b="-32801"/>
            </a:stretch>
          </a:blipFill>
        </p:spPr>
      </p:sp>
      <p:grpSp>
        <p:nvGrpSpPr>
          <p:cNvPr name="Group 3" id="3"/>
          <p:cNvGrpSpPr/>
          <p:nvPr/>
        </p:nvGrpSpPr>
        <p:grpSpPr>
          <a:xfrm rot="0">
            <a:off x="577598" y="1372332"/>
            <a:ext cx="17132804" cy="7542336"/>
            <a:chOff x="0" y="0"/>
            <a:chExt cx="30283651" cy="13331704"/>
          </a:xfrm>
        </p:grpSpPr>
        <p:sp>
          <p:nvSpPr>
            <p:cNvPr name="Freeform 4" id="4"/>
            <p:cNvSpPr/>
            <p:nvPr/>
          </p:nvSpPr>
          <p:spPr>
            <a:xfrm flipH="false" flipV="false" rot="0">
              <a:off x="-9098" y="-6509"/>
              <a:ext cx="30297981" cy="13363759"/>
            </a:xfrm>
            <a:custGeom>
              <a:avLst/>
              <a:gdLst/>
              <a:ahLst/>
              <a:cxnLst/>
              <a:rect r="r" b="b" t="t" l="l"/>
              <a:pathLst>
                <a:path h="13363759" w="30297981">
                  <a:moveTo>
                    <a:pt x="63030" y="12770204"/>
                  </a:moveTo>
                  <a:cubicBezTo>
                    <a:pt x="63030" y="12770204"/>
                    <a:pt x="0" y="12523640"/>
                    <a:pt x="10218" y="1214762"/>
                  </a:cubicBezTo>
                  <a:cubicBezTo>
                    <a:pt x="18651" y="990971"/>
                    <a:pt x="65033" y="645332"/>
                    <a:pt x="65033" y="645332"/>
                  </a:cubicBezTo>
                  <a:cubicBezTo>
                    <a:pt x="82233" y="502466"/>
                    <a:pt x="56685" y="337866"/>
                    <a:pt x="181385" y="223925"/>
                  </a:cubicBezTo>
                  <a:cubicBezTo>
                    <a:pt x="346794" y="72788"/>
                    <a:pt x="621643" y="0"/>
                    <a:pt x="29404910" y="6965"/>
                  </a:cubicBezTo>
                  <a:lnTo>
                    <a:pt x="29404910" y="6965"/>
                  </a:lnTo>
                  <a:cubicBezTo>
                    <a:pt x="29621656" y="16819"/>
                    <a:pt x="29825973" y="36481"/>
                    <a:pt x="29960160" y="101690"/>
                  </a:cubicBezTo>
                  <a:cubicBezTo>
                    <a:pt x="30216206" y="226120"/>
                    <a:pt x="30297981" y="459160"/>
                    <a:pt x="30292493" y="704684"/>
                  </a:cubicBezTo>
                  <a:cubicBezTo>
                    <a:pt x="30292493" y="704684"/>
                    <a:pt x="30249206" y="1013073"/>
                    <a:pt x="30256638" y="1248607"/>
                  </a:cubicBezTo>
                  <a:cubicBezTo>
                    <a:pt x="30263763" y="12512006"/>
                    <a:pt x="30270919" y="12707609"/>
                    <a:pt x="30270919" y="12707609"/>
                  </a:cubicBezTo>
                  <a:cubicBezTo>
                    <a:pt x="30254238" y="12923342"/>
                    <a:pt x="30139594" y="13133953"/>
                    <a:pt x="29942725" y="13245577"/>
                  </a:cubicBezTo>
                  <a:cubicBezTo>
                    <a:pt x="29792372" y="13330826"/>
                    <a:pt x="29594343" y="13345924"/>
                    <a:pt x="23556882" y="13335182"/>
                  </a:cubicBezTo>
                  <a:lnTo>
                    <a:pt x="23556517" y="13335182"/>
                  </a:lnTo>
                  <a:cubicBezTo>
                    <a:pt x="645952" y="13329905"/>
                    <a:pt x="384604" y="13363759"/>
                    <a:pt x="254278" y="13254601"/>
                  </a:cubicBezTo>
                  <a:cubicBezTo>
                    <a:pt x="145767" y="13163715"/>
                    <a:pt x="81795" y="12970404"/>
                    <a:pt x="63030" y="12770204"/>
                  </a:cubicBezTo>
                  <a:close/>
                </a:path>
              </a:pathLst>
            </a:custGeom>
            <a:solidFill>
              <a:srgbClr val="F5F3E5"/>
            </a:solidFill>
          </p:spPr>
        </p:sp>
      </p:grpSp>
      <p:sp>
        <p:nvSpPr>
          <p:cNvPr name="TextBox 5" id="5"/>
          <p:cNvSpPr txBox="true"/>
          <p:nvPr/>
        </p:nvSpPr>
        <p:spPr>
          <a:xfrm rot="0">
            <a:off x="2432606" y="2108892"/>
            <a:ext cx="13422789" cy="1543050"/>
          </a:xfrm>
          <a:prstGeom prst="rect">
            <a:avLst/>
          </a:prstGeom>
        </p:spPr>
        <p:txBody>
          <a:bodyPr anchor="t" rtlCol="false" tIns="0" lIns="0" bIns="0" rIns="0">
            <a:spAutoFit/>
          </a:bodyPr>
          <a:lstStyle/>
          <a:p>
            <a:pPr algn="ctr" marL="0" indent="0" lvl="0">
              <a:lnSpc>
                <a:spcPts val="12599"/>
              </a:lnSpc>
              <a:spcBef>
                <a:spcPct val="0"/>
              </a:spcBef>
            </a:pPr>
            <a:r>
              <a:rPr lang="en-US" sz="9000" u="none">
                <a:solidFill>
                  <a:srgbClr val="FA643F"/>
                </a:solidFill>
                <a:latin typeface="Roca One Black"/>
              </a:rPr>
              <a:t>Add a Timeline Page</a:t>
            </a:r>
          </a:p>
        </p:txBody>
      </p:sp>
      <p:sp>
        <p:nvSpPr>
          <p:cNvPr name="Freeform 6" id="6"/>
          <p:cNvSpPr/>
          <p:nvPr/>
        </p:nvSpPr>
        <p:spPr>
          <a:xfrm flipH="false" flipV="false" rot="0">
            <a:off x="1361908" y="4237122"/>
            <a:ext cx="2077124" cy="1178296"/>
          </a:xfrm>
          <a:custGeom>
            <a:avLst/>
            <a:gdLst/>
            <a:ahLst/>
            <a:cxnLst/>
            <a:rect r="r" b="b" t="t" l="l"/>
            <a:pathLst>
              <a:path h="1178296" w="2077124">
                <a:moveTo>
                  <a:pt x="0" y="0"/>
                </a:moveTo>
                <a:lnTo>
                  <a:pt x="2077124" y="0"/>
                </a:lnTo>
                <a:lnTo>
                  <a:pt x="2077124" y="1178296"/>
                </a:lnTo>
                <a:lnTo>
                  <a:pt x="0" y="117829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9946720" y="4051979"/>
            <a:ext cx="1497517" cy="1475735"/>
          </a:xfrm>
          <a:custGeom>
            <a:avLst/>
            <a:gdLst/>
            <a:ahLst/>
            <a:cxnLst/>
            <a:rect r="r" b="b" t="t" l="l"/>
            <a:pathLst>
              <a:path h="1475735" w="1497517">
                <a:moveTo>
                  <a:pt x="0" y="0"/>
                </a:moveTo>
                <a:lnTo>
                  <a:pt x="1497517" y="0"/>
                </a:lnTo>
                <a:lnTo>
                  <a:pt x="1497517" y="1475735"/>
                </a:lnTo>
                <a:lnTo>
                  <a:pt x="0" y="147573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1361908" y="6732232"/>
            <a:ext cx="2111247" cy="1274426"/>
          </a:xfrm>
          <a:custGeom>
            <a:avLst/>
            <a:gdLst/>
            <a:ahLst/>
            <a:cxnLst/>
            <a:rect r="r" b="b" t="t" l="l"/>
            <a:pathLst>
              <a:path h="1274426" w="2111247">
                <a:moveTo>
                  <a:pt x="0" y="0"/>
                </a:moveTo>
                <a:lnTo>
                  <a:pt x="2111247" y="0"/>
                </a:lnTo>
                <a:lnTo>
                  <a:pt x="2111247" y="1274426"/>
                </a:lnTo>
                <a:lnTo>
                  <a:pt x="0" y="127442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9242157" y="6732232"/>
            <a:ext cx="2292678" cy="1250552"/>
          </a:xfrm>
          <a:custGeom>
            <a:avLst/>
            <a:gdLst/>
            <a:ahLst/>
            <a:cxnLst/>
            <a:rect r="r" b="b" t="t" l="l"/>
            <a:pathLst>
              <a:path h="1250552" w="2292678">
                <a:moveTo>
                  <a:pt x="0" y="0"/>
                </a:moveTo>
                <a:lnTo>
                  <a:pt x="2292678" y="0"/>
                </a:lnTo>
                <a:lnTo>
                  <a:pt x="2292678" y="1250552"/>
                </a:lnTo>
                <a:lnTo>
                  <a:pt x="0" y="1250552"/>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0" id="10"/>
          <p:cNvSpPr txBox="true"/>
          <p:nvPr/>
        </p:nvSpPr>
        <p:spPr>
          <a:xfrm rot="0">
            <a:off x="3850900" y="4272059"/>
            <a:ext cx="4959892" cy="542274"/>
          </a:xfrm>
          <a:prstGeom prst="rect">
            <a:avLst/>
          </a:prstGeom>
        </p:spPr>
        <p:txBody>
          <a:bodyPr anchor="t" rtlCol="false" tIns="0" lIns="0" bIns="0" rIns="0">
            <a:spAutoFit/>
          </a:bodyPr>
          <a:lstStyle/>
          <a:p>
            <a:pPr algn="l" marL="0" indent="0" lvl="0">
              <a:lnSpc>
                <a:spcPts val="4099"/>
              </a:lnSpc>
              <a:spcBef>
                <a:spcPct val="0"/>
              </a:spcBef>
            </a:pPr>
            <a:r>
              <a:rPr lang="en-US" sz="4099" u="none">
                <a:solidFill>
                  <a:srgbClr val="000000"/>
                </a:solidFill>
                <a:latin typeface="Apricots"/>
              </a:rPr>
              <a:t>Add a main point</a:t>
            </a:r>
          </a:p>
        </p:txBody>
      </p:sp>
      <p:sp>
        <p:nvSpPr>
          <p:cNvPr name="TextBox 11" id="11"/>
          <p:cNvSpPr txBox="true"/>
          <p:nvPr/>
        </p:nvSpPr>
        <p:spPr>
          <a:xfrm rot="0">
            <a:off x="3850900" y="5035546"/>
            <a:ext cx="4959892" cy="371475"/>
          </a:xfrm>
          <a:prstGeom prst="rect">
            <a:avLst/>
          </a:prstGeom>
        </p:spPr>
        <p:txBody>
          <a:bodyPr anchor="t" rtlCol="false" tIns="0" lIns="0" bIns="0" rIns="0">
            <a:spAutoFit/>
          </a:bodyPr>
          <a:lstStyle/>
          <a:p>
            <a:pPr algn="l" marL="0" indent="0" lvl="0">
              <a:lnSpc>
                <a:spcPts val="3000"/>
              </a:lnSpc>
              <a:spcBef>
                <a:spcPct val="0"/>
              </a:spcBef>
            </a:pPr>
            <a:r>
              <a:rPr lang="en-US" sz="2000" u="none">
                <a:solidFill>
                  <a:srgbClr val="000000"/>
                </a:solidFill>
                <a:latin typeface="Rajdhani Medium"/>
              </a:rPr>
              <a:t>Elaborate on what you want to discuss.</a:t>
            </a:r>
          </a:p>
        </p:txBody>
      </p:sp>
      <p:sp>
        <p:nvSpPr>
          <p:cNvPr name="TextBox 12" id="12"/>
          <p:cNvSpPr txBox="true"/>
          <p:nvPr/>
        </p:nvSpPr>
        <p:spPr>
          <a:xfrm rot="0">
            <a:off x="3850900" y="6815234"/>
            <a:ext cx="4959892" cy="542274"/>
          </a:xfrm>
          <a:prstGeom prst="rect">
            <a:avLst/>
          </a:prstGeom>
        </p:spPr>
        <p:txBody>
          <a:bodyPr anchor="t" rtlCol="false" tIns="0" lIns="0" bIns="0" rIns="0">
            <a:spAutoFit/>
          </a:bodyPr>
          <a:lstStyle/>
          <a:p>
            <a:pPr algn="l" marL="0" indent="0" lvl="0">
              <a:lnSpc>
                <a:spcPts val="4099"/>
              </a:lnSpc>
              <a:spcBef>
                <a:spcPct val="0"/>
              </a:spcBef>
            </a:pPr>
            <a:r>
              <a:rPr lang="en-US" sz="4099" u="none">
                <a:solidFill>
                  <a:srgbClr val="000000"/>
                </a:solidFill>
                <a:latin typeface="Apricots"/>
              </a:rPr>
              <a:t>Add a main point</a:t>
            </a:r>
          </a:p>
        </p:txBody>
      </p:sp>
      <p:sp>
        <p:nvSpPr>
          <p:cNvPr name="TextBox 13" id="13"/>
          <p:cNvSpPr txBox="true"/>
          <p:nvPr/>
        </p:nvSpPr>
        <p:spPr>
          <a:xfrm rot="0">
            <a:off x="3850900" y="7578721"/>
            <a:ext cx="4959892" cy="371475"/>
          </a:xfrm>
          <a:prstGeom prst="rect">
            <a:avLst/>
          </a:prstGeom>
        </p:spPr>
        <p:txBody>
          <a:bodyPr anchor="t" rtlCol="false" tIns="0" lIns="0" bIns="0" rIns="0">
            <a:spAutoFit/>
          </a:bodyPr>
          <a:lstStyle/>
          <a:p>
            <a:pPr algn="l" marL="0" indent="0" lvl="0">
              <a:lnSpc>
                <a:spcPts val="3000"/>
              </a:lnSpc>
              <a:spcBef>
                <a:spcPct val="0"/>
              </a:spcBef>
            </a:pPr>
            <a:r>
              <a:rPr lang="en-US" sz="2000" u="none">
                <a:solidFill>
                  <a:srgbClr val="000000"/>
                </a:solidFill>
                <a:latin typeface="Rajdhani Medium"/>
              </a:rPr>
              <a:t>Elaborate on what you want to discuss.</a:t>
            </a:r>
          </a:p>
        </p:txBody>
      </p:sp>
      <p:sp>
        <p:nvSpPr>
          <p:cNvPr name="TextBox 14" id="14"/>
          <p:cNvSpPr txBox="true"/>
          <p:nvPr/>
        </p:nvSpPr>
        <p:spPr>
          <a:xfrm rot="0">
            <a:off x="11966200" y="4272059"/>
            <a:ext cx="4959892" cy="542274"/>
          </a:xfrm>
          <a:prstGeom prst="rect">
            <a:avLst/>
          </a:prstGeom>
        </p:spPr>
        <p:txBody>
          <a:bodyPr anchor="t" rtlCol="false" tIns="0" lIns="0" bIns="0" rIns="0">
            <a:spAutoFit/>
          </a:bodyPr>
          <a:lstStyle/>
          <a:p>
            <a:pPr algn="l" marL="0" indent="0" lvl="0">
              <a:lnSpc>
                <a:spcPts val="4099"/>
              </a:lnSpc>
              <a:spcBef>
                <a:spcPct val="0"/>
              </a:spcBef>
            </a:pPr>
            <a:r>
              <a:rPr lang="en-US" sz="4099" u="none">
                <a:solidFill>
                  <a:srgbClr val="000000"/>
                </a:solidFill>
                <a:latin typeface="Apricots"/>
              </a:rPr>
              <a:t>Add a main point</a:t>
            </a:r>
          </a:p>
        </p:txBody>
      </p:sp>
      <p:sp>
        <p:nvSpPr>
          <p:cNvPr name="TextBox 15" id="15"/>
          <p:cNvSpPr txBox="true"/>
          <p:nvPr/>
        </p:nvSpPr>
        <p:spPr>
          <a:xfrm rot="0">
            <a:off x="11966200" y="5035546"/>
            <a:ext cx="4959892" cy="371475"/>
          </a:xfrm>
          <a:prstGeom prst="rect">
            <a:avLst/>
          </a:prstGeom>
        </p:spPr>
        <p:txBody>
          <a:bodyPr anchor="t" rtlCol="false" tIns="0" lIns="0" bIns="0" rIns="0">
            <a:spAutoFit/>
          </a:bodyPr>
          <a:lstStyle/>
          <a:p>
            <a:pPr algn="l" marL="0" indent="0" lvl="0">
              <a:lnSpc>
                <a:spcPts val="3000"/>
              </a:lnSpc>
              <a:spcBef>
                <a:spcPct val="0"/>
              </a:spcBef>
            </a:pPr>
            <a:r>
              <a:rPr lang="en-US" sz="2000" u="none">
                <a:solidFill>
                  <a:srgbClr val="000000"/>
                </a:solidFill>
                <a:latin typeface="Rajdhani Medium"/>
              </a:rPr>
              <a:t>Elaborate on what you want to discuss.</a:t>
            </a:r>
          </a:p>
        </p:txBody>
      </p:sp>
      <p:sp>
        <p:nvSpPr>
          <p:cNvPr name="TextBox 16" id="16"/>
          <p:cNvSpPr txBox="true"/>
          <p:nvPr/>
        </p:nvSpPr>
        <p:spPr>
          <a:xfrm rot="0">
            <a:off x="11966200" y="6815234"/>
            <a:ext cx="4959892" cy="542274"/>
          </a:xfrm>
          <a:prstGeom prst="rect">
            <a:avLst/>
          </a:prstGeom>
        </p:spPr>
        <p:txBody>
          <a:bodyPr anchor="t" rtlCol="false" tIns="0" lIns="0" bIns="0" rIns="0">
            <a:spAutoFit/>
          </a:bodyPr>
          <a:lstStyle/>
          <a:p>
            <a:pPr algn="l" marL="0" indent="0" lvl="0">
              <a:lnSpc>
                <a:spcPts val="4099"/>
              </a:lnSpc>
              <a:spcBef>
                <a:spcPct val="0"/>
              </a:spcBef>
            </a:pPr>
            <a:r>
              <a:rPr lang="en-US" sz="4099" u="none">
                <a:solidFill>
                  <a:srgbClr val="000000"/>
                </a:solidFill>
                <a:latin typeface="Apricots"/>
              </a:rPr>
              <a:t>Add a main point</a:t>
            </a:r>
          </a:p>
        </p:txBody>
      </p:sp>
      <p:sp>
        <p:nvSpPr>
          <p:cNvPr name="TextBox 17" id="17"/>
          <p:cNvSpPr txBox="true"/>
          <p:nvPr/>
        </p:nvSpPr>
        <p:spPr>
          <a:xfrm rot="0">
            <a:off x="11966200" y="7578721"/>
            <a:ext cx="4959892" cy="371475"/>
          </a:xfrm>
          <a:prstGeom prst="rect">
            <a:avLst/>
          </a:prstGeom>
        </p:spPr>
        <p:txBody>
          <a:bodyPr anchor="t" rtlCol="false" tIns="0" lIns="0" bIns="0" rIns="0">
            <a:spAutoFit/>
          </a:bodyPr>
          <a:lstStyle/>
          <a:p>
            <a:pPr algn="l" marL="0" indent="0" lvl="0">
              <a:lnSpc>
                <a:spcPts val="3000"/>
              </a:lnSpc>
              <a:spcBef>
                <a:spcPct val="0"/>
              </a:spcBef>
            </a:pPr>
            <a:r>
              <a:rPr lang="en-US" sz="2000" u="none">
                <a:solidFill>
                  <a:srgbClr val="000000"/>
                </a:solidFill>
                <a:latin typeface="Rajdhani Medium"/>
              </a:rPr>
              <a:t>Elaborate on what you want to discuss.</a:t>
            </a:r>
          </a:p>
        </p:txBody>
      </p:sp>
      <p:sp>
        <p:nvSpPr>
          <p:cNvPr name="Freeform 18" id="18"/>
          <p:cNvSpPr/>
          <p:nvPr/>
        </p:nvSpPr>
        <p:spPr>
          <a:xfrm flipH="false" flipV="false" rot="0">
            <a:off x="15634408" y="2063334"/>
            <a:ext cx="1291684" cy="1291684"/>
          </a:xfrm>
          <a:custGeom>
            <a:avLst/>
            <a:gdLst/>
            <a:ahLst/>
            <a:cxnLst/>
            <a:rect r="r" b="b" t="t" l="l"/>
            <a:pathLst>
              <a:path h="1291684" w="1291684">
                <a:moveTo>
                  <a:pt x="0" y="0"/>
                </a:moveTo>
                <a:lnTo>
                  <a:pt x="1291684" y="0"/>
                </a:lnTo>
                <a:lnTo>
                  <a:pt x="1291684" y="1291684"/>
                </a:lnTo>
                <a:lnTo>
                  <a:pt x="0" y="1291684"/>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9" id="19"/>
          <p:cNvSpPr/>
          <p:nvPr/>
        </p:nvSpPr>
        <p:spPr>
          <a:xfrm flipH="true" flipV="false" rot="0">
            <a:off x="1361908" y="2063334"/>
            <a:ext cx="1291684" cy="1291684"/>
          </a:xfrm>
          <a:custGeom>
            <a:avLst/>
            <a:gdLst/>
            <a:ahLst/>
            <a:cxnLst/>
            <a:rect r="r" b="b" t="t" l="l"/>
            <a:pathLst>
              <a:path h="1291684" w="1291684">
                <a:moveTo>
                  <a:pt x="1291684" y="0"/>
                </a:moveTo>
                <a:lnTo>
                  <a:pt x="0" y="0"/>
                </a:lnTo>
                <a:lnTo>
                  <a:pt x="0" y="1291684"/>
                </a:lnTo>
                <a:lnTo>
                  <a:pt x="1291684" y="1291684"/>
                </a:lnTo>
                <a:lnTo>
                  <a:pt x="1291684"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DAFlLsW0Qvg</dc:identifier>
  <dcterms:modified xsi:type="dcterms:W3CDTF">2011-08-01T06:04:30Z</dcterms:modified>
  <cp:revision>1</cp:revision>
  <dc:title>Copia de Retail Shoes Brand Company Profile Red and Pink Illustrative Business Presentation</dc:title>
</cp:coreProperties>
</file>

<file path=docProps/thumbnail.jpeg>
</file>